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2.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3.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4.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5.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7.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8.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20.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1.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2.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heme/themeOverride1.xml" ContentType="application/vnd.openxmlformats-officedocument.themeOverride+xml"/>
  <Override PartName="/ppt/notesSlides/notesSlide35.xml" ContentType="application/vnd.openxmlformats-officedocument.presentationml.notesSlide+xml"/>
  <Override PartName="/ppt/theme/themeOverride2.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theme/themeOverride3.xml" ContentType="application/vnd.openxmlformats-officedocument.themeOverr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theme/themeOverride4.xml" ContentType="application/vnd.openxmlformats-officedocument.themeOverr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54" r:id="rId2"/>
    <p:sldMasterId id="2147483652" r:id="rId3"/>
    <p:sldMasterId id="2147483649" r:id="rId4"/>
    <p:sldMasterId id="2147483764" r:id="rId5"/>
    <p:sldMasterId id="2147484022" r:id="rId6"/>
    <p:sldMasterId id="2147484035" r:id="rId7"/>
    <p:sldMasterId id="2147484047" r:id="rId8"/>
    <p:sldMasterId id="2147484060" r:id="rId9"/>
    <p:sldMasterId id="2147484334" r:id="rId10"/>
    <p:sldMasterId id="2147484639" r:id="rId11"/>
    <p:sldMasterId id="2147484652" r:id="rId12"/>
    <p:sldMasterId id="2147484665" r:id="rId13"/>
    <p:sldMasterId id="2147484678" r:id="rId14"/>
    <p:sldMasterId id="2147484682" r:id="rId15"/>
    <p:sldMasterId id="2147485441" r:id="rId16"/>
    <p:sldMasterId id="2147485454" r:id="rId17"/>
    <p:sldMasterId id="2147485458" r:id="rId18"/>
    <p:sldMasterId id="2147485470" r:id="rId19"/>
    <p:sldMasterId id="2147485482" r:id="rId20"/>
    <p:sldMasterId id="2147485495" r:id="rId21"/>
    <p:sldMasterId id="2147485507" r:id="rId22"/>
    <p:sldMasterId id="2147485519" r:id="rId23"/>
  </p:sldMasterIdLst>
  <p:notesMasterIdLst>
    <p:notesMasterId r:id="rId115"/>
  </p:notesMasterIdLst>
  <p:sldIdLst>
    <p:sldId id="257" r:id="rId24"/>
    <p:sldId id="324" r:id="rId25"/>
    <p:sldId id="258" r:id="rId26"/>
    <p:sldId id="259" r:id="rId27"/>
    <p:sldId id="260" r:id="rId28"/>
    <p:sldId id="261" r:id="rId29"/>
    <p:sldId id="262" r:id="rId30"/>
    <p:sldId id="335" r:id="rId31"/>
    <p:sldId id="263" r:id="rId32"/>
    <p:sldId id="264" r:id="rId33"/>
    <p:sldId id="265" r:id="rId34"/>
    <p:sldId id="266" r:id="rId35"/>
    <p:sldId id="267" r:id="rId36"/>
    <p:sldId id="268" r:id="rId37"/>
    <p:sldId id="269" r:id="rId38"/>
    <p:sldId id="270" r:id="rId39"/>
    <p:sldId id="271" r:id="rId40"/>
    <p:sldId id="272" r:id="rId41"/>
    <p:sldId id="273" r:id="rId42"/>
    <p:sldId id="274" r:id="rId43"/>
    <p:sldId id="275" r:id="rId44"/>
    <p:sldId id="329" r:id="rId45"/>
    <p:sldId id="277" r:id="rId46"/>
    <p:sldId id="338" r:id="rId47"/>
    <p:sldId id="339" r:id="rId48"/>
    <p:sldId id="340" r:id="rId49"/>
    <p:sldId id="617" r:id="rId50"/>
    <p:sldId id="342" r:id="rId51"/>
    <p:sldId id="343" r:id="rId52"/>
    <p:sldId id="344" r:id="rId53"/>
    <p:sldId id="345" r:id="rId54"/>
    <p:sldId id="346" r:id="rId55"/>
    <p:sldId id="619" r:id="rId56"/>
    <p:sldId id="348" r:id="rId57"/>
    <p:sldId id="616" r:id="rId58"/>
    <p:sldId id="350" r:id="rId59"/>
    <p:sldId id="351" r:id="rId60"/>
    <p:sldId id="352" r:id="rId61"/>
    <p:sldId id="341" r:id="rId62"/>
    <p:sldId id="282" r:id="rId63"/>
    <p:sldId id="283" r:id="rId64"/>
    <p:sldId id="359" r:id="rId65"/>
    <p:sldId id="592" r:id="rId66"/>
    <p:sldId id="360" r:id="rId67"/>
    <p:sldId id="285" r:id="rId68"/>
    <p:sldId id="286" r:id="rId69"/>
    <p:sldId id="287" r:id="rId70"/>
    <p:sldId id="288" r:id="rId71"/>
    <p:sldId id="289" r:id="rId72"/>
    <p:sldId id="290" r:id="rId73"/>
    <p:sldId id="291" r:id="rId74"/>
    <p:sldId id="292" r:id="rId75"/>
    <p:sldId id="293" r:id="rId76"/>
    <p:sldId id="294" r:id="rId77"/>
    <p:sldId id="295" r:id="rId78"/>
    <p:sldId id="296" r:id="rId79"/>
    <p:sldId id="297" r:id="rId80"/>
    <p:sldId id="298" r:id="rId81"/>
    <p:sldId id="299" r:id="rId82"/>
    <p:sldId id="321" r:id="rId83"/>
    <p:sldId id="333" r:id="rId84"/>
    <p:sldId id="361" r:id="rId85"/>
    <p:sldId id="300" r:id="rId86"/>
    <p:sldId id="301" r:id="rId87"/>
    <p:sldId id="618" r:id="rId88"/>
    <p:sldId id="302" r:id="rId89"/>
    <p:sldId id="303" r:id="rId90"/>
    <p:sldId id="320" r:id="rId91"/>
    <p:sldId id="304" r:id="rId92"/>
    <p:sldId id="560" r:id="rId93"/>
    <p:sldId id="615" r:id="rId94"/>
    <p:sldId id="564" r:id="rId95"/>
    <p:sldId id="305" r:id="rId96"/>
    <p:sldId id="306" r:id="rId97"/>
    <p:sldId id="307" r:id="rId98"/>
    <p:sldId id="308" r:id="rId99"/>
    <p:sldId id="309" r:id="rId100"/>
    <p:sldId id="310" r:id="rId101"/>
    <p:sldId id="311" r:id="rId102"/>
    <p:sldId id="312" r:id="rId103"/>
    <p:sldId id="313" r:id="rId104"/>
    <p:sldId id="332" r:id="rId105"/>
    <p:sldId id="322" r:id="rId106"/>
    <p:sldId id="315" r:id="rId107"/>
    <p:sldId id="4047" r:id="rId108"/>
    <p:sldId id="4048" r:id="rId109"/>
    <p:sldId id="781" r:id="rId110"/>
    <p:sldId id="778" r:id="rId111"/>
    <p:sldId id="4046" r:id="rId112"/>
    <p:sldId id="354" r:id="rId113"/>
    <p:sldId id="522" r:id="rId114"/>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800080"/>
    <a:srgbClr val="FFFF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417"/>
    <p:restoredTop sz="80537"/>
  </p:normalViewPr>
  <p:slideViewPr>
    <p:cSldViewPr>
      <p:cViewPr>
        <p:scale>
          <a:sx n="88" d="100"/>
          <a:sy n="88" d="100"/>
        </p:scale>
        <p:origin x="3000" y="1048"/>
      </p:cViewPr>
      <p:guideLst>
        <p:guide orient="horz" pos="2160"/>
        <p:guide pos="2880"/>
      </p:guideLst>
    </p:cSldViewPr>
  </p:slideViewPr>
  <p:outlineViewPr>
    <p:cViewPr>
      <p:scale>
        <a:sx n="33" d="100"/>
        <a:sy n="33" d="100"/>
      </p:scale>
      <p:origin x="0" y="9848"/>
    </p:cViewPr>
  </p:outlineViewPr>
  <p:notesTextViewPr>
    <p:cViewPr>
      <p:scale>
        <a:sx n="100" d="100"/>
        <a:sy n="100" d="100"/>
      </p:scale>
      <p:origin x="0" y="0"/>
    </p:cViewPr>
  </p:notesTextViewPr>
  <p:sorterViewPr>
    <p:cViewPr varScale="1">
      <p:scale>
        <a:sx n="1" d="1"/>
        <a:sy n="1" d="1"/>
      </p:scale>
      <p:origin x="0" y="2265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3.xml"/><Relationship Id="rId117" Type="http://schemas.openxmlformats.org/officeDocument/2006/relationships/viewProps" Target="viewProps.xml"/><Relationship Id="rId21" Type="http://schemas.openxmlformats.org/officeDocument/2006/relationships/slideMaster" Target="slideMasters/slideMaster21.xml"/><Relationship Id="rId42" Type="http://schemas.openxmlformats.org/officeDocument/2006/relationships/slide" Target="slides/slide19.xml"/><Relationship Id="rId47" Type="http://schemas.openxmlformats.org/officeDocument/2006/relationships/slide" Target="slides/slide24.xml"/><Relationship Id="rId63" Type="http://schemas.openxmlformats.org/officeDocument/2006/relationships/slide" Target="slides/slide40.xml"/><Relationship Id="rId68" Type="http://schemas.openxmlformats.org/officeDocument/2006/relationships/slide" Target="slides/slide45.xml"/><Relationship Id="rId84" Type="http://schemas.openxmlformats.org/officeDocument/2006/relationships/slide" Target="slides/slide61.xml"/><Relationship Id="rId89" Type="http://schemas.openxmlformats.org/officeDocument/2006/relationships/slide" Target="slides/slide66.xml"/><Relationship Id="rId112" Type="http://schemas.openxmlformats.org/officeDocument/2006/relationships/slide" Target="slides/slide89.xml"/><Relationship Id="rId16" Type="http://schemas.openxmlformats.org/officeDocument/2006/relationships/slideMaster" Target="slideMasters/slideMaster16.xml"/><Relationship Id="rId107" Type="http://schemas.openxmlformats.org/officeDocument/2006/relationships/slide" Target="slides/slide84.xml"/><Relationship Id="rId11" Type="http://schemas.openxmlformats.org/officeDocument/2006/relationships/slideMaster" Target="slideMasters/slideMaster11.xml"/><Relationship Id="rId32" Type="http://schemas.openxmlformats.org/officeDocument/2006/relationships/slide" Target="slides/slide9.xml"/><Relationship Id="rId37" Type="http://schemas.openxmlformats.org/officeDocument/2006/relationships/slide" Target="slides/slide14.xml"/><Relationship Id="rId53" Type="http://schemas.openxmlformats.org/officeDocument/2006/relationships/slide" Target="slides/slide30.xml"/><Relationship Id="rId58" Type="http://schemas.openxmlformats.org/officeDocument/2006/relationships/slide" Target="slides/slide35.xml"/><Relationship Id="rId74" Type="http://schemas.openxmlformats.org/officeDocument/2006/relationships/slide" Target="slides/slide51.xml"/><Relationship Id="rId79" Type="http://schemas.openxmlformats.org/officeDocument/2006/relationships/slide" Target="slides/slide56.xml"/><Relationship Id="rId102" Type="http://schemas.openxmlformats.org/officeDocument/2006/relationships/slide" Target="slides/slide79.xml"/><Relationship Id="rId5" Type="http://schemas.openxmlformats.org/officeDocument/2006/relationships/slideMaster" Target="slideMasters/slideMaster5.xml"/><Relationship Id="rId90" Type="http://schemas.openxmlformats.org/officeDocument/2006/relationships/slide" Target="slides/slide67.xml"/><Relationship Id="rId95" Type="http://schemas.openxmlformats.org/officeDocument/2006/relationships/slide" Target="slides/slide72.xml"/><Relationship Id="rId22" Type="http://schemas.openxmlformats.org/officeDocument/2006/relationships/slideMaster" Target="slideMasters/slideMaster22.xml"/><Relationship Id="rId27" Type="http://schemas.openxmlformats.org/officeDocument/2006/relationships/slide" Target="slides/slide4.xml"/><Relationship Id="rId43" Type="http://schemas.openxmlformats.org/officeDocument/2006/relationships/slide" Target="slides/slide20.xml"/><Relationship Id="rId48" Type="http://schemas.openxmlformats.org/officeDocument/2006/relationships/slide" Target="slides/slide25.xml"/><Relationship Id="rId64" Type="http://schemas.openxmlformats.org/officeDocument/2006/relationships/slide" Target="slides/slide41.xml"/><Relationship Id="rId69" Type="http://schemas.openxmlformats.org/officeDocument/2006/relationships/slide" Target="slides/slide46.xml"/><Relationship Id="rId113" Type="http://schemas.openxmlformats.org/officeDocument/2006/relationships/slide" Target="slides/slide90.xml"/><Relationship Id="rId118" Type="http://schemas.openxmlformats.org/officeDocument/2006/relationships/theme" Target="theme/theme1.xml"/><Relationship Id="rId80" Type="http://schemas.openxmlformats.org/officeDocument/2006/relationships/slide" Target="slides/slide57.xml"/><Relationship Id="rId85" Type="http://schemas.openxmlformats.org/officeDocument/2006/relationships/slide" Target="slides/slide62.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0.xml"/><Relationship Id="rId38" Type="http://schemas.openxmlformats.org/officeDocument/2006/relationships/slide" Target="slides/slide15.xml"/><Relationship Id="rId59" Type="http://schemas.openxmlformats.org/officeDocument/2006/relationships/slide" Target="slides/slide36.xml"/><Relationship Id="rId103" Type="http://schemas.openxmlformats.org/officeDocument/2006/relationships/slide" Target="slides/slide80.xml"/><Relationship Id="rId108" Type="http://schemas.openxmlformats.org/officeDocument/2006/relationships/slide" Target="slides/slide85.xml"/><Relationship Id="rId54" Type="http://schemas.openxmlformats.org/officeDocument/2006/relationships/slide" Target="slides/slide31.xml"/><Relationship Id="rId70" Type="http://schemas.openxmlformats.org/officeDocument/2006/relationships/slide" Target="slides/slide47.xml"/><Relationship Id="rId75" Type="http://schemas.openxmlformats.org/officeDocument/2006/relationships/slide" Target="slides/slide52.xml"/><Relationship Id="rId91" Type="http://schemas.openxmlformats.org/officeDocument/2006/relationships/slide" Target="slides/slide68.xml"/><Relationship Id="rId96"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 Target="slides/slide5.xml"/><Relationship Id="rId49" Type="http://schemas.openxmlformats.org/officeDocument/2006/relationships/slide" Target="slides/slide26.xml"/><Relationship Id="rId114" Type="http://schemas.openxmlformats.org/officeDocument/2006/relationships/slide" Target="slides/slide91.xml"/><Relationship Id="rId119"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8.xml"/><Relationship Id="rId44" Type="http://schemas.openxmlformats.org/officeDocument/2006/relationships/slide" Target="slides/slide21.xml"/><Relationship Id="rId52" Type="http://schemas.openxmlformats.org/officeDocument/2006/relationships/slide" Target="slides/slide29.xml"/><Relationship Id="rId60" Type="http://schemas.openxmlformats.org/officeDocument/2006/relationships/slide" Target="slides/slide37.xml"/><Relationship Id="rId65" Type="http://schemas.openxmlformats.org/officeDocument/2006/relationships/slide" Target="slides/slide42.xml"/><Relationship Id="rId73" Type="http://schemas.openxmlformats.org/officeDocument/2006/relationships/slide" Target="slides/slide50.xml"/><Relationship Id="rId78" Type="http://schemas.openxmlformats.org/officeDocument/2006/relationships/slide" Target="slides/slide55.xml"/><Relationship Id="rId81" Type="http://schemas.openxmlformats.org/officeDocument/2006/relationships/slide" Target="slides/slide58.xml"/><Relationship Id="rId86" Type="http://schemas.openxmlformats.org/officeDocument/2006/relationships/slide" Target="slides/slide63.xml"/><Relationship Id="rId94" Type="http://schemas.openxmlformats.org/officeDocument/2006/relationships/slide" Target="slides/slide71.xml"/><Relationship Id="rId99" Type="http://schemas.openxmlformats.org/officeDocument/2006/relationships/slide" Target="slides/slide76.xml"/><Relationship Id="rId101" Type="http://schemas.openxmlformats.org/officeDocument/2006/relationships/slide" Target="slides/slide78.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6.xml"/><Relationship Id="rId109" Type="http://schemas.openxmlformats.org/officeDocument/2006/relationships/slide" Target="slides/slide86.xml"/><Relationship Id="rId34" Type="http://schemas.openxmlformats.org/officeDocument/2006/relationships/slide" Target="slides/slide11.xml"/><Relationship Id="rId50" Type="http://schemas.openxmlformats.org/officeDocument/2006/relationships/slide" Target="slides/slide27.xml"/><Relationship Id="rId55" Type="http://schemas.openxmlformats.org/officeDocument/2006/relationships/slide" Target="slides/slide32.xml"/><Relationship Id="rId76" Type="http://schemas.openxmlformats.org/officeDocument/2006/relationships/slide" Target="slides/slide53.xml"/><Relationship Id="rId97" Type="http://schemas.openxmlformats.org/officeDocument/2006/relationships/slide" Target="slides/slide74.xml"/><Relationship Id="rId104" Type="http://schemas.openxmlformats.org/officeDocument/2006/relationships/slide" Target="slides/slide81.xml"/><Relationship Id="rId7" Type="http://schemas.openxmlformats.org/officeDocument/2006/relationships/slideMaster" Target="slideMasters/slideMaster7.xml"/><Relationship Id="rId71" Type="http://schemas.openxmlformats.org/officeDocument/2006/relationships/slide" Target="slides/slide48.xml"/><Relationship Id="rId92"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6.xml"/><Relationship Id="rId24" Type="http://schemas.openxmlformats.org/officeDocument/2006/relationships/slide" Target="slides/slide1.xml"/><Relationship Id="rId40" Type="http://schemas.openxmlformats.org/officeDocument/2006/relationships/slide" Target="slides/slide17.xml"/><Relationship Id="rId45" Type="http://schemas.openxmlformats.org/officeDocument/2006/relationships/slide" Target="slides/slide22.xml"/><Relationship Id="rId66" Type="http://schemas.openxmlformats.org/officeDocument/2006/relationships/slide" Target="slides/slide43.xml"/><Relationship Id="rId87" Type="http://schemas.openxmlformats.org/officeDocument/2006/relationships/slide" Target="slides/slide64.xml"/><Relationship Id="rId110" Type="http://schemas.openxmlformats.org/officeDocument/2006/relationships/slide" Target="slides/slide87.xml"/><Relationship Id="rId115" Type="http://schemas.openxmlformats.org/officeDocument/2006/relationships/notesMaster" Target="notesMasters/notesMaster1.xml"/><Relationship Id="rId61" Type="http://schemas.openxmlformats.org/officeDocument/2006/relationships/slide" Target="slides/slide38.xml"/><Relationship Id="rId82" Type="http://schemas.openxmlformats.org/officeDocument/2006/relationships/slide" Target="slides/slide59.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7.xml"/><Relationship Id="rId35" Type="http://schemas.openxmlformats.org/officeDocument/2006/relationships/slide" Target="slides/slide12.xml"/><Relationship Id="rId56" Type="http://schemas.openxmlformats.org/officeDocument/2006/relationships/slide" Target="slides/slide33.xml"/><Relationship Id="rId77" Type="http://schemas.openxmlformats.org/officeDocument/2006/relationships/slide" Target="slides/slide54.xml"/><Relationship Id="rId100" Type="http://schemas.openxmlformats.org/officeDocument/2006/relationships/slide" Target="slides/slide77.xml"/><Relationship Id="rId105" Type="http://schemas.openxmlformats.org/officeDocument/2006/relationships/slide" Target="slides/slide82.xml"/><Relationship Id="rId8" Type="http://schemas.openxmlformats.org/officeDocument/2006/relationships/slideMaster" Target="slideMasters/slideMaster8.xml"/><Relationship Id="rId51" Type="http://schemas.openxmlformats.org/officeDocument/2006/relationships/slide" Target="slides/slide28.xml"/><Relationship Id="rId72" Type="http://schemas.openxmlformats.org/officeDocument/2006/relationships/slide" Target="slides/slide49.xml"/><Relationship Id="rId93" Type="http://schemas.openxmlformats.org/officeDocument/2006/relationships/slide" Target="slides/slide70.xml"/><Relationship Id="rId98" Type="http://schemas.openxmlformats.org/officeDocument/2006/relationships/slide" Target="slides/slide75.xml"/><Relationship Id="rId3" Type="http://schemas.openxmlformats.org/officeDocument/2006/relationships/slideMaster" Target="slideMasters/slideMaster3.xml"/><Relationship Id="rId25" Type="http://schemas.openxmlformats.org/officeDocument/2006/relationships/slide" Target="slides/slide2.xml"/><Relationship Id="rId46" Type="http://schemas.openxmlformats.org/officeDocument/2006/relationships/slide" Target="slides/slide23.xml"/><Relationship Id="rId67" Type="http://schemas.openxmlformats.org/officeDocument/2006/relationships/slide" Target="slides/slide44.xml"/><Relationship Id="rId116" Type="http://schemas.openxmlformats.org/officeDocument/2006/relationships/presProps" Target="presProps.xml"/><Relationship Id="rId20" Type="http://schemas.openxmlformats.org/officeDocument/2006/relationships/slideMaster" Target="slideMasters/slideMaster20.xml"/><Relationship Id="rId41" Type="http://schemas.openxmlformats.org/officeDocument/2006/relationships/slide" Target="slides/slide18.xml"/><Relationship Id="rId62" Type="http://schemas.openxmlformats.org/officeDocument/2006/relationships/slide" Target="slides/slide39.xml"/><Relationship Id="rId83" Type="http://schemas.openxmlformats.org/officeDocument/2006/relationships/slide" Target="slides/slide60.xml"/><Relationship Id="rId88" Type="http://schemas.openxmlformats.org/officeDocument/2006/relationships/slide" Target="slides/slide65.xml"/><Relationship Id="rId111" Type="http://schemas.openxmlformats.org/officeDocument/2006/relationships/slide" Target="slides/slide88.xml"/><Relationship Id="rId15" Type="http://schemas.openxmlformats.org/officeDocument/2006/relationships/slideMaster" Target="slideMasters/slideMaster15.xml"/><Relationship Id="rId36" Type="http://schemas.openxmlformats.org/officeDocument/2006/relationships/slide" Target="slides/slide13.xml"/><Relationship Id="rId57" Type="http://schemas.openxmlformats.org/officeDocument/2006/relationships/slide" Target="slides/slide34.xml"/><Relationship Id="rId106" Type="http://schemas.openxmlformats.org/officeDocument/2006/relationships/slide" Target="slides/slide8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pitchFamily="-112" charset="0"/>
                <a:ea typeface="ＭＳ Ｐゴシック" pitchFamily="-112" charset="-128"/>
                <a:cs typeface="ＭＳ Ｐゴシック" pitchFamily="-112" charset="-128"/>
              </a:defRPr>
            </a:lvl1pPr>
          </a:lstStyle>
          <a:p>
            <a:pPr>
              <a:defRPr/>
            </a:pPr>
            <a:endParaRPr lang="en-US"/>
          </a:p>
        </p:txBody>
      </p:sp>
      <p:sp>
        <p:nvSpPr>
          <p:cNvPr id="51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pitchFamily="-112" charset="0"/>
                <a:ea typeface="ＭＳ Ｐゴシック" pitchFamily="-112" charset="-128"/>
                <a:cs typeface="ＭＳ Ｐゴシック" pitchFamily="-112" charset="-128"/>
              </a:defRPr>
            </a:lvl1pPr>
          </a:lstStyle>
          <a:p>
            <a:pPr>
              <a:defRPr/>
            </a:pPr>
            <a:endParaRPr lang="en-US"/>
          </a:p>
        </p:txBody>
      </p:sp>
      <p:sp>
        <p:nvSpPr>
          <p:cNvPr id="2109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pitchFamily="-112" charset="0"/>
                <a:ea typeface="ＭＳ Ｐゴシック" pitchFamily="-112" charset="-128"/>
                <a:cs typeface="ＭＳ Ｐゴシック" pitchFamily="-112" charset="-128"/>
              </a:defRPr>
            </a:lvl1pPr>
          </a:lstStyle>
          <a:p>
            <a:pPr>
              <a:defRPr/>
            </a:pPr>
            <a:endParaRPr lang="en-US"/>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65BC1059-0BB0-6F49-9AE3-80C52745A5A7}" type="slidenum">
              <a:rPr lang="en-US"/>
              <a:pPr>
                <a:defRPr/>
              </a:pPr>
              <a:t>‹#›</a:t>
            </a:fld>
            <a:endParaRPr lang="en-US"/>
          </a:p>
        </p:txBody>
      </p:sp>
    </p:spTree>
    <p:extLst>
      <p:ext uri="{BB962C8B-B14F-4D97-AF65-F5344CB8AC3E}">
        <p14:creationId xmlns:p14="http://schemas.microsoft.com/office/powerpoint/2010/main" val="36166745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www.christiananswers.net/creation/people/deyoung-db.html" TargetMode="External"/><Relationship Id="rId2" Type="http://schemas.openxmlformats.org/officeDocument/2006/relationships/slide" Target="../slides/slide44.xml"/><Relationship Id="rId1" Type="http://schemas.openxmlformats.org/officeDocument/2006/relationships/notesMaster" Target="../notesMasters/notesMaster1.xml"/><Relationship Id="rId4" Type="http://schemas.openxmlformats.org/officeDocument/2006/relationships/hyperlink" Target="http://www.christiananswers.net/catalog/bk-astronomy.html" TargetMode="Externa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www.christiananswers.net/creation/people/deyoung-db.html" TargetMode="External"/><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hyperlink" Target="http://www.christiananswers.net/catalog/bk-astronomy.html" TargetMode="Externa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www.christiananswers.net/creation/people/deyoung-db.html" TargetMode="External"/><Relationship Id="rId2" Type="http://schemas.openxmlformats.org/officeDocument/2006/relationships/slide" Target="../slides/slide46.xml"/><Relationship Id="rId1" Type="http://schemas.openxmlformats.org/officeDocument/2006/relationships/notesMaster" Target="../notesMasters/notesMaster1.xml"/><Relationship Id="rId4" Type="http://schemas.openxmlformats.org/officeDocument/2006/relationships/hyperlink" Target="http://www.christiananswers.net/catalog/bk-astronomy.html"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www.meta-library.net/biogloss/virus-body.html" TargetMode="External"/><Relationship Id="rId2" Type="http://schemas.openxmlformats.org/officeDocument/2006/relationships/slide" Target="../slides/slide50.xml"/><Relationship Id="rId1" Type="http://schemas.openxmlformats.org/officeDocument/2006/relationships/notesMaster" Target="../notesMasters/notesMaster1.xml"/><Relationship Id="rId4" Type="http://schemas.openxmlformats.org/officeDocument/2006/relationships/hyperlink" Target="http://www.meta-library.net/other/icr-body.html" TargetMode="Externa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4BCBBE4-CD34-3543-B4E9-C9569113D269}" type="slidenum">
              <a:rPr lang="en-US" sz="1200"/>
              <a:pPr/>
              <a:t>1</a:t>
            </a:fld>
            <a:endParaRPr lang="en-US" sz="1200"/>
          </a:p>
        </p:txBody>
      </p:sp>
      <p:sp>
        <p:nvSpPr>
          <p:cNvPr id="212994" name="Rectangle 2"/>
          <p:cNvSpPr>
            <a:spLocks noGrp="1" noRot="1" noChangeAspect="1" noChangeArrowheads="1"/>
          </p:cNvSpPr>
          <p:nvPr>
            <p:ph type="sldImg"/>
          </p:nvPr>
        </p:nvSpPr>
        <p:spPr>
          <a:xfrm>
            <a:off x="1130300" y="674688"/>
            <a:ext cx="4597400" cy="3448050"/>
          </a:xfrm>
          <a:solidFill>
            <a:srgbClr val="FFFFFF"/>
          </a:solidFill>
          <a:ln/>
        </p:spPr>
      </p:sp>
      <p:sp>
        <p:nvSpPr>
          <p:cNvPr id="21299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95B4DE3-96B9-684F-A1CC-B7435569AD73}" type="slidenum">
              <a:rPr lang="en-US" sz="1200"/>
              <a:pPr/>
              <a:t>10</a:t>
            </a:fld>
            <a:endParaRPr lang="en-US" sz="1200"/>
          </a:p>
        </p:txBody>
      </p:sp>
      <p:sp>
        <p:nvSpPr>
          <p:cNvPr id="233474" name="Rectangle 2"/>
          <p:cNvSpPr>
            <a:spLocks noGrp="1" noRot="1" noChangeAspect="1" noChangeArrowheads="1"/>
          </p:cNvSpPr>
          <p:nvPr>
            <p:ph type="sldImg"/>
          </p:nvPr>
        </p:nvSpPr>
        <p:spPr>
          <a:solidFill>
            <a:srgbClr val="FFFFFF"/>
          </a:solidFill>
          <a:ln/>
        </p:spPr>
      </p:sp>
      <p:sp>
        <p:nvSpPr>
          <p:cNvPr id="2334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 R. Morris, </a:t>
            </a:r>
            <a:r>
              <a:rPr lang="en-US" i="1">
                <a:latin typeface="Arial" charset="0"/>
                <a:ea typeface="ＭＳ Ｐゴシック" charset="0"/>
                <a:cs typeface="ＭＳ Ｐゴシック" charset="0"/>
              </a:rPr>
              <a:t>The Long War Against God </a:t>
            </a:r>
            <a:r>
              <a:rPr lang="en-US">
                <a:latin typeface="Arial" charset="0"/>
                <a:ea typeface="ＭＳ Ｐゴシック" charset="0"/>
                <a:cs typeface="ＭＳ Ｐゴシック" charset="0"/>
              </a:rPr>
              <a:t>(New York: Master Books, 2000);</a:t>
            </a:r>
            <a:r>
              <a:rPr lang="en-US" i="1">
                <a:latin typeface="Arial" charset="0"/>
                <a:ea typeface="ＭＳ Ｐゴシック" charset="0"/>
                <a:cs typeface="ＭＳ Ｐゴシック" charset="0"/>
              </a:rPr>
              <a:t> cited in Collins, The Language of God, 4.</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3F043EE-47E3-8940-8782-97BE4EDD7915}" type="slidenum">
              <a:rPr lang="en-US" sz="1200"/>
              <a:pPr/>
              <a:t>11</a:t>
            </a:fld>
            <a:endParaRPr lang="en-US" sz="1200"/>
          </a:p>
        </p:txBody>
      </p:sp>
      <p:sp>
        <p:nvSpPr>
          <p:cNvPr id="235522" name="Rectangle 2"/>
          <p:cNvSpPr>
            <a:spLocks noGrp="1" noRot="1" noChangeAspect="1" noChangeArrowheads="1"/>
          </p:cNvSpPr>
          <p:nvPr>
            <p:ph type="sldImg"/>
          </p:nvPr>
        </p:nvSpPr>
        <p:spPr>
          <a:solidFill>
            <a:srgbClr val="FFFFFF"/>
          </a:solidFill>
          <a:ln/>
        </p:spPr>
      </p:sp>
      <p:sp>
        <p:nvSpPr>
          <p:cNvPr id="2355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F25CF21-E829-BB4A-BF89-83C9D82FC50B}" type="slidenum">
              <a:rPr lang="en-US" sz="1200"/>
              <a:pPr/>
              <a:t>12</a:t>
            </a:fld>
            <a:endParaRPr lang="en-US" sz="1200"/>
          </a:p>
        </p:txBody>
      </p:sp>
      <p:sp>
        <p:nvSpPr>
          <p:cNvPr id="237570" name="Rectangle 2"/>
          <p:cNvSpPr>
            <a:spLocks noGrp="1" noRot="1" noChangeAspect="1" noChangeArrowheads="1"/>
          </p:cNvSpPr>
          <p:nvPr>
            <p:ph type="sldImg"/>
          </p:nvPr>
        </p:nvSpPr>
        <p:spPr>
          <a:solidFill>
            <a:srgbClr val="FFFFFF"/>
          </a:solidFill>
          <a:ln/>
        </p:spPr>
      </p:sp>
      <p:sp>
        <p:nvSpPr>
          <p:cNvPr id="23757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http://www.ncseweb.org/resources/news/2006/US/828_the_episcopal_church_reaffirms_6_26_2006.asp</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CA2B15C-FBBA-9A47-BB87-DA304971C448}" type="slidenum">
              <a:rPr lang="en-US" sz="1200"/>
              <a:pPr/>
              <a:t>13</a:t>
            </a:fld>
            <a:endParaRPr lang="en-US" sz="1200"/>
          </a:p>
        </p:txBody>
      </p:sp>
      <p:sp>
        <p:nvSpPr>
          <p:cNvPr id="239618" name="Rectangle 2"/>
          <p:cNvSpPr>
            <a:spLocks noGrp="1" noRot="1" noChangeAspect="1" noChangeArrowheads="1"/>
          </p:cNvSpPr>
          <p:nvPr>
            <p:ph type="sldImg"/>
          </p:nvPr>
        </p:nvSpPr>
        <p:spPr>
          <a:solidFill>
            <a:srgbClr val="FFFFFF"/>
          </a:solidFill>
          <a:ln/>
        </p:spPr>
      </p:sp>
      <p:sp>
        <p:nvSpPr>
          <p:cNvPr id="23961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http://www.ncseweb.org/resources/news/2006/US/828_the_episcopal_church_reaffirms_6_26_2006.asp</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647F6CD-865A-2445-87B8-E6A7F210D5E7}" type="slidenum">
              <a:rPr lang="en-US" sz="1200"/>
              <a:pPr/>
              <a:t>14</a:t>
            </a:fld>
            <a:endParaRPr lang="en-US" sz="1200"/>
          </a:p>
        </p:txBody>
      </p:sp>
      <p:sp>
        <p:nvSpPr>
          <p:cNvPr id="241666" name="Rectangle 2"/>
          <p:cNvSpPr>
            <a:spLocks noGrp="1" noRot="1" noChangeAspect="1" noChangeArrowheads="1"/>
          </p:cNvSpPr>
          <p:nvPr>
            <p:ph type="sldImg"/>
          </p:nvPr>
        </p:nvSpPr>
        <p:spPr>
          <a:solidFill>
            <a:srgbClr val="FFFFFF"/>
          </a:solidFill>
          <a:ln/>
        </p:spPr>
      </p:sp>
      <p:sp>
        <p:nvSpPr>
          <p:cNvPr id="24166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http://www.ncseweb.org/resources/news/2006/US/828_the_episcopal_church_reaffirms_6_26_2006.asp</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562BAD3-3F19-EB41-AD8E-D22F5B1B6282}" type="slidenum">
              <a:rPr lang="en-US" sz="1200"/>
              <a:pPr/>
              <a:t>15</a:t>
            </a:fld>
            <a:endParaRPr lang="en-US" sz="1200"/>
          </a:p>
        </p:txBody>
      </p:sp>
      <p:sp>
        <p:nvSpPr>
          <p:cNvPr id="243714" name="Rectangle 2"/>
          <p:cNvSpPr>
            <a:spLocks noGrp="1" noRot="1" noChangeAspect="1" noChangeArrowheads="1"/>
          </p:cNvSpPr>
          <p:nvPr>
            <p:ph type="sldImg"/>
          </p:nvPr>
        </p:nvSpPr>
        <p:spPr>
          <a:solidFill>
            <a:srgbClr val="FFFFFF"/>
          </a:solidFill>
          <a:ln/>
        </p:spPr>
      </p:sp>
      <p:sp>
        <p:nvSpPr>
          <p:cNvPr id="2437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http://www.ncseweb.org/resources/news/2006/US/828_the_episcopal_church_reaffirms_6_26_2006.asp</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F683FBF-86D3-FF47-9FC4-A7D16FE11CD5}" type="slidenum">
              <a:rPr lang="en-US" sz="1200"/>
              <a:pPr/>
              <a:t>16</a:t>
            </a:fld>
            <a:endParaRPr lang="en-US" sz="1200"/>
          </a:p>
        </p:txBody>
      </p:sp>
      <p:sp>
        <p:nvSpPr>
          <p:cNvPr id="245762" name="Rectangle 2"/>
          <p:cNvSpPr>
            <a:spLocks noGrp="1" noRot="1" noChangeAspect="1" noChangeArrowheads="1"/>
          </p:cNvSpPr>
          <p:nvPr>
            <p:ph type="sldImg"/>
          </p:nvPr>
        </p:nvSpPr>
        <p:spPr>
          <a:solidFill>
            <a:srgbClr val="FFFFFF"/>
          </a:solidFill>
          <a:ln/>
        </p:spPr>
      </p:sp>
      <p:sp>
        <p:nvSpPr>
          <p:cNvPr id="245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29217C4-0D4D-5F42-B110-715B5DD3FEF7}" type="slidenum">
              <a:rPr lang="en-US" sz="1200"/>
              <a:pPr/>
              <a:t>17</a:t>
            </a:fld>
            <a:endParaRPr lang="en-US" sz="1200"/>
          </a:p>
        </p:txBody>
      </p:sp>
      <p:sp>
        <p:nvSpPr>
          <p:cNvPr id="247810" name="Rectangle 2"/>
          <p:cNvSpPr>
            <a:spLocks noGrp="1" noRot="1" noChangeAspect="1" noChangeArrowheads="1"/>
          </p:cNvSpPr>
          <p:nvPr>
            <p:ph type="sldImg"/>
          </p:nvPr>
        </p:nvSpPr>
        <p:spPr>
          <a:solidFill>
            <a:srgbClr val="FFFFFF"/>
          </a:solidFill>
          <a:ln/>
        </p:spPr>
      </p:sp>
      <p:sp>
        <p:nvSpPr>
          <p:cNvPr id="247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DE01958-DE60-E347-901B-010A01CA49EF}" type="slidenum">
              <a:rPr lang="en-US" sz="1200"/>
              <a:pPr/>
              <a:t>18</a:t>
            </a:fld>
            <a:endParaRPr lang="en-US" sz="1200"/>
          </a:p>
        </p:txBody>
      </p:sp>
      <p:sp>
        <p:nvSpPr>
          <p:cNvPr id="249858" name="Rectangle 2"/>
          <p:cNvSpPr>
            <a:spLocks noGrp="1" noRot="1" noChangeAspect="1" noChangeArrowheads="1"/>
          </p:cNvSpPr>
          <p:nvPr>
            <p:ph type="sldImg"/>
          </p:nvPr>
        </p:nvSpPr>
        <p:spPr>
          <a:solidFill>
            <a:srgbClr val="FFFFFF"/>
          </a:solidFill>
          <a:ln/>
        </p:spPr>
      </p:sp>
      <p:sp>
        <p:nvSpPr>
          <p:cNvPr id="2498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54938CB-F894-A547-9FBB-7B76885606D9}" type="slidenum">
              <a:rPr lang="en-US" sz="1200"/>
              <a:pPr/>
              <a:t>19</a:t>
            </a:fld>
            <a:endParaRPr lang="en-US" sz="1200"/>
          </a:p>
        </p:txBody>
      </p:sp>
      <p:sp>
        <p:nvSpPr>
          <p:cNvPr id="251906" name="Rectangle 2"/>
          <p:cNvSpPr>
            <a:spLocks noGrp="1" noRot="1" noChangeAspect="1" noChangeArrowheads="1"/>
          </p:cNvSpPr>
          <p:nvPr>
            <p:ph type="sldImg"/>
          </p:nvPr>
        </p:nvSpPr>
        <p:spPr>
          <a:solidFill>
            <a:srgbClr val="FFFFFF"/>
          </a:solidFill>
          <a:ln/>
        </p:spPr>
      </p:sp>
      <p:sp>
        <p:nvSpPr>
          <p:cNvPr id="2519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B6F1615-B8D3-D94A-AD50-3AE2BA8D335C}" type="slidenum">
              <a:rPr lang="en-US" sz="1200">
                <a:solidFill>
                  <a:srgbClr val="000000"/>
                </a:solidFill>
              </a:rPr>
              <a:pPr/>
              <a:t>2</a:t>
            </a:fld>
            <a:endParaRPr lang="en-US" sz="1200">
              <a:solidFill>
                <a:srgbClr val="000000"/>
              </a:solidFill>
            </a:endParaRPr>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6720E24-27A8-0444-891E-4705086B5404}" type="slidenum">
              <a:rPr lang="en-US" sz="1200"/>
              <a:pPr/>
              <a:t>20</a:t>
            </a:fld>
            <a:endParaRPr lang="en-US" sz="1200"/>
          </a:p>
        </p:txBody>
      </p:sp>
      <p:sp>
        <p:nvSpPr>
          <p:cNvPr id="253954" name="Rectangle 2"/>
          <p:cNvSpPr>
            <a:spLocks noGrp="1" noRot="1" noChangeAspect="1" noChangeArrowheads="1"/>
          </p:cNvSpPr>
          <p:nvPr>
            <p:ph type="sldImg"/>
          </p:nvPr>
        </p:nvSpPr>
        <p:spPr>
          <a:solidFill>
            <a:srgbClr val="FFFFFF"/>
          </a:solidFill>
          <a:ln/>
        </p:spPr>
      </p:sp>
      <p:sp>
        <p:nvSpPr>
          <p:cNvPr id="2539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C3034E2-9DEC-1843-B4B0-C838BC249D04}" type="slidenum">
              <a:rPr lang="en-US" sz="1200"/>
              <a:pPr/>
              <a:t>21</a:t>
            </a:fld>
            <a:endParaRPr lang="en-US" sz="1200"/>
          </a:p>
        </p:txBody>
      </p:sp>
      <p:sp>
        <p:nvSpPr>
          <p:cNvPr id="256002" name="Rectangle 2"/>
          <p:cNvSpPr>
            <a:spLocks noGrp="1" noRot="1" noChangeAspect="1" noChangeArrowheads="1"/>
          </p:cNvSpPr>
          <p:nvPr>
            <p:ph type="sldImg"/>
          </p:nvPr>
        </p:nvSpPr>
        <p:spPr>
          <a:xfrm>
            <a:off x="1130300" y="674688"/>
            <a:ext cx="4597400" cy="3448050"/>
          </a:xfrm>
          <a:solidFill>
            <a:srgbClr val="FFFFFF"/>
          </a:solidFill>
          <a:ln/>
        </p:spPr>
      </p:sp>
      <p:sp>
        <p:nvSpPr>
          <p:cNvPr id="25600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B5A949B-792A-FB40-9056-3233C7CC9733}" type="slidenum">
              <a:rPr lang="en-US" sz="1200">
                <a:solidFill>
                  <a:srgbClr val="000000"/>
                </a:solidFill>
              </a:rPr>
              <a:pPr/>
              <a:t>22</a:t>
            </a:fld>
            <a:endParaRPr lang="en-US" sz="1200">
              <a:solidFill>
                <a:srgbClr val="000000"/>
              </a:solidFill>
            </a:endParaRPr>
          </a:p>
        </p:txBody>
      </p:sp>
      <p:sp>
        <p:nvSpPr>
          <p:cNvPr id="258050" name="Rectangle 2"/>
          <p:cNvSpPr>
            <a:spLocks noGrp="1" noRot="1" noChangeAspect="1" noChangeArrowheads="1"/>
          </p:cNvSpPr>
          <p:nvPr>
            <p:ph type="sldImg"/>
          </p:nvPr>
        </p:nvSpPr>
        <p:spPr>
          <a:solidFill>
            <a:srgbClr val="FFFFFF"/>
          </a:solidFill>
          <a:ln/>
        </p:spPr>
      </p:sp>
      <p:sp>
        <p:nvSpPr>
          <p:cNvPr id="2580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18A1AD1-6F47-BE47-BDBA-46A1A46BC7E4}" type="slidenum">
              <a:rPr lang="en-US" sz="1200"/>
              <a:pPr/>
              <a:t>23</a:t>
            </a:fld>
            <a:endParaRPr lang="en-US" sz="1200"/>
          </a:p>
        </p:txBody>
      </p:sp>
      <p:sp>
        <p:nvSpPr>
          <p:cNvPr id="262146" name="Rectangle 2"/>
          <p:cNvSpPr>
            <a:spLocks noGrp="1" noRot="1" noChangeAspect="1" noChangeArrowheads="1"/>
          </p:cNvSpPr>
          <p:nvPr>
            <p:ph type="sldImg"/>
          </p:nvPr>
        </p:nvSpPr>
        <p:spPr>
          <a:solidFill>
            <a:srgbClr val="FFFFFF"/>
          </a:solidFill>
          <a:ln/>
        </p:spPr>
      </p:sp>
      <p:sp>
        <p:nvSpPr>
          <p:cNvPr id="2621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57A7022-F855-1043-8202-6929B300113C}" type="slidenum">
              <a:rPr lang="zh-CN" altLang="en-US" sz="1200"/>
              <a:pPr/>
              <a:t>24</a:t>
            </a:fld>
            <a:endParaRPr lang="en-US" altLang="zh-CN" sz="1200"/>
          </a:p>
        </p:txBody>
      </p:sp>
      <p:sp>
        <p:nvSpPr>
          <p:cNvPr id="264194" name="Rectangle 2"/>
          <p:cNvSpPr>
            <a:spLocks noGrp="1" noRot="1" noChangeAspect="1" noChangeArrowheads="1" noTextEdit="1"/>
          </p:cNvSpPr>
          <p:nvPr>
            <p:ph type="sldImg"/>
          </p:nvPr>
        </p:nvSpPr>
        <p:spPr>
          <a:ln/>
        </p:spPr>
      </p:sp>
      <p:sp>
        <p:nvSpPr>
          <p:cNvPr id="2641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8775970-FD89-FD47-8525-CCABEDCF319B}" type="slidenum">
              <a:rPr lang="zh-CN" altLang="en-US" sz="1200"/>
              <a:pPr/>
              <a:t>25</a:t>
            </a:fld>
            <a:endParaRPr lang="en-US" altLang="zh-CN" sz="1200"/>
          </a:p>
        </p:txBody>
      </p:sp>
      <p:sp>
        <p:nvSpPr>
          <p:cNvPr id="266242" name="Rectangle 2"/>
          <p:cNvSpPr>
            <a:spLocks noGrp="1" noRot="1" noChangeAspect="1" noChangeArrowheads="1"/>
          </p:cNvSpPr>
          <p:nvPr>
            <p:ph type="sldImg"/>
          </p:nvPr>
        </p:nvSpPr>
        <p:spPr>
          <a:solidFill>
            <a:srgbClr val="FFFFFF"/>
          </a:solidFill>
          <a:ln/>
        </p:spPr>
      </p:sp>
      <p:sp>
        <p:nvSpPr>
          <p:cNvPr id="2662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726B1F2-7950-A140-B4C3-C9ED2E5DF6F3}" type="slidenum">
              <a:rPr lang="zh-CN" altLang="en-US" sz="1200"/>
              <a:pPr/>
              <a:t>26</a:t>
            </a:fld>
            <a:endParaRPr lang="en-US" altLang="zh-CN" sz="1200"/>
          </a:p>
        </p:txBody>
      </p:sp>
      <p:sp>
        <p:nvSpPr>
          <p:cNvPr id="268290" name="Rectangle 2"/>
          <p:cNvSpPr>
            <a:spLocks noGrp="1" noRot="1" noChangeAspect="1" noChangeArrowheads="1"/>
          </p:cNvSpPr>
          <p:nvPr>
            <p:ph type="sldImg"/>
          </p:nvPr>
        </p:nvSpPr>
        <p:spPr>
          <a:solidFill>
            <a:srgbClr val="FFFFFF"/>
          </a:solidFill>
          <a:ln/>
        </p:spPr>
      </p:sp>
      <p:sp>
        <p:nvSpPr>
          <p:cNvPr id="2682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7FF00E0-797B-214A-86F3-293E1474D880}"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1FAE0A3-4ADD-594A-8E74-7AAD3978DBEA}" type="slidenum">
              <a:rPr lang="en-US" sz="1200">
                <a:solidFill>
                  <a:srgbClr val="000000"/>
                </a:solidFill>
              </a:rPr>
              <a:pPr/>
              <a:t>28</a:t>
            </a:fld>
            <a:endParaRPr lang="en-US" sz="1200">
              <a:solidFill>
                <a:srgbClr val="000000"/>
              </a:solidFill>
            </a:endParaRPr>
          </a:p>
        </p:txBody>
      </p:sp>
      <p:sp>
        <p:nvSpPr>
          <p:cNvPr id="272386" name="Rectangle 2"/>
          <p:cNvSpPr>
            <a:spLocks noGrp="1" noRot="1" noChangeAspect="1" noChangeArrowheads="1"/>
          </p:cNvSpPr>
          <p:nvPr>
            <p:ph type="sldImg"/>
          </p:nvPr>
        </p:nvSpPr>
        <p:spPr>
          <a:xfrm>
            <a:off x="1130300" y="674688"/>
            <a:ext cx="4597400" cy="3448050"/>
          </a:xfrm>
          <a:solidFill>
            <a:srgbClr val="FFFFFF"/>
          </a:solidFill>
          <a:ln/>
        </p:spPr>
      </p:sp>
      <p:sp>
        <p:nvSpPr>
          <p:cNvPr id="27238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2A05741-9CB2-0F43-8225-DD411DCE3079}" type="slidenum">
              <a:rPr lang="en-US" sz="1200">
                <a:solidFill>
                  <a:srgbClr val="000000"/>
                </a:solidFill>
              </a:rPr>
              <a:pPr/>
              <a:t>29</a:t>
            </a:fld>
            <a:endParaRPr lang="en-US" sz="1200">
              <a:solidFill>
                <a:srgbClr val="000000"/>
              </a:solidFill>
            </a:endParaRPr>
          </a:p>
        </p:txBody>
      </p:sp>
      <p:sp>
        <p:nvSpPr>
          <p:cNvPr id="274434" name="Rectangle 2"/>
          <p:cNvSpPr>
            <a:spLocks noGrp="1" noRot="1" noChangeAspect="1" noChangeArrowheads="1"/>
          </p:cNvSpPr>
          <p:nvPr>
            <p:ph type="sldImg"/>
          </p:nvPr>
        </p:nvSpPr>
        <p:spPr>
          <a:xfrm>
            <a:off x="1130300" y="674688"/>
            <a:ext cx="4597400" cy="3448050"/>
          </a:xfrm>
          <a:solidFill>
            <a:srgbClr val="FFFFFF"/>
          </a:solidFill>
          <a:ln/>
        </p:spPr>
      </p:sp>
      <p:sp>
        <p:nvSpPr>
          <p:cNvPr id="27443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B9A80A3-B5A4-E543-9DA5-2D604D6AAF3F}" type="slidenum">
              <a:rPr lang="en-US" sz="1200"/>
              <a:pPr/>
              <a:t>3</a:t>
            </a:fld>
            <a:endParaRPr lang="en-US" sz="1200"/>
          </a:p>
        </p:txBody>
      </p:sp>
      <p:sp>
        <p:nvSpPr>
          <p:cNvPr id="219138" name="Rectangle 2"/>
          <p:cNvSpPr>
            <a:spLocks noGrp="1" noRot="1" noChangeAspect="1" noChangeArrowheads="1"/>
          </p:cNvSpPr>
          <p:nvPr>
            <p:ph type="sldImg"/>
          </p:nvPr>
        </p:nvSpPr>
        <p:spPr>
          <a:solidFill>
            <a:srgbClr val="FFFFFF"/>
          </a:solidFill>
          <a:ln/>
        </p:spPr>
      </p:sp>
      <p:sp>
        <p:nvSpPr>
          <p:cNvPr id="2191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0E6D05A-FB08-BC47-B5FE-A9D2EF4EA43B}" type="slidenum">
              <a:rPr lang="en-US" sz="1200">
                <a:solidFill>
                  <a:srgbClr val="000000"/>
                </a:solidFill>
              </a:rPr>
              <a:pPr/>
              <a:t>30</a:t>
            </a:fld>
            <a:endParaRPr lang="en-US" sz="1200">
              <a:solidFill>
                <a:srgbClr val="000000"/>
              </a:solidFill>
            </a:endParaRPr>
          </a:p>
        </p:txBody>
      </p:sp>
      <p:sp>
        <p:nvSpPr>
          <p:cNvPr id="276482" name="Rectangle 2"/>
          <p:cNvSpPr>
            <a:spLocks noGrp="1" noRot="1" noChangeAspect="1" noChangeArrowheads="1"/>
          </p:cNvSpPr>
          <p:nvPr>
            <p:ph type="sldImg"/>
          </p:nvPr>
        </p:nvSpPr>
        <p:spPr>
          <a:solidFill>
            <a:srgbClr val="FFFFFF"/>
          </a:solidFill>
          <a:ln/>
        </p:spPr>
      </p:sp>
      <p:sp>
        <p:nvSpPr>
          <p:cNvPr id="276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316838E-7C19-A74C-A403-EBBE1258DFF5}" type="slidenum">
              <a:rPr lang="en-US" sz="1200">
                <a:solidFill>
                  <a:srgbClr val="000000"/>
                </a:solidFill>
              </a:rPr>
              <a:pPr/>
              <a:t>31</a:t>
            </a:fld>
            <a:endParaRPr lang="en-US" sz="1200">
              <a:solidFill>
                <a:srgbClr val="000000"/>
              </a:solidFill>
            </a:endParaRPr>
          </a:p>
        </p:txBody>
      </p:sp>
      <p:sp>
        <p:nvSpPr>
          <p:cNvPr id="278530" name="Rectangle 2"/>
          <p:cNvSpPr>
            <a:spLocks noGrp="1" noRot="1" noChangeAspect="1" noChangeArrowheads="1"/>
          </p:cNvSpPr>
          <p:nvPr>
            <p:ph type="sldImg"/>
          </p:nvPr>
        </p:nvSpPr>
        <p:spPr>
          <a:xfrm>
            <a:off x="1130300" y="674688"/>
            <a:ext cx="4597400" cy="3448050"/>
          </a:xfrm>
          <a:solidFill>
            <a:srgbClr val="FFFFFF"/>
          </a:solidFill>
          <a:ln/>
        </p:spPr>
      </p:sp>
      <p:sp>
        <p:nvSpPr>
          <p:cNvPr id="27853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D4AA85D-16D0-2348-BCCD-B6600A70D398}" type="slidenum">
              <a:rPr lang="en-US" sz="1200">
                <a:solidFill>
                  <a:srgbClr val="000000"/>
                </a:solidFill>
              </a:rPr>
              <a:pPr/>
              <a:t>32</a:t>
            </a:fld>
            <a:endParaRPr lang="en-US" sz="1200">
              <a:solidFill>
                <a:srgbClr val="000000"/>
              </a:solidFill>
            </a:endParaRPr>
          </a:p>
        </p:txBody>
      </p:sp>
      <p:sp>
        <p:nvSpPr>
          <p:cNvPr id="280578" name="Rectangle 2"/>
          <p:cNvSpPr>
            <a:spLocks noGrp="1" noRot="1" noChangeAspect="1" noChangeArrowheads="1"/>
          </p:cNvSpPr>
          <p:nvPr>
            <p:ph type="sldImg"/>
          </p:nvPr>
        </p:nvSpPr>
        <p:spPr>
          <a:solidFill>
            <a:srgbClr val="FFFFFF"/>
          </a:solidFill>
          <a:ln/>
        </p:spPr>
      </p:sp>
      <p:sp>
        <p:nvSpPr>
          <p:cNvPr id="2805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1EE20A3-A013-F443-9319-F3C980214ACE}" type="slidenum">
              <a:rPr lang="en-US" sz="1200">
                <a:solidFill>
                  <a:srgbClr val="000000"/>
                </a:solidFill>
              </a:rPr>
              <a:pPr/>
              <a:t>33</a:t>
            </a:fld>
            <a:endParaRPr lang="en-US" sz="1200">
              <a:solidFill>
                <a:srgbClr val="000000"/>
              </a:solidFill>
            </a:endParaRPr>
          </a:p>
        </p:txBody>
      </p:sp>
      <p:sp>
        <p:nvSpPr>
          <p:cNvPr id="290818" name="Rectangle 2"/>
          <p:cNvSpPr>
            <a:spLocks noGrp="1" noRot="1" noChangeAspect="1" noChangeArrowheads="1"/>
          </p:cNvSpPr>
          <p:nvPr>
            <p:ph type="sldImg"/>
          </p:nvPr>
        </p:nvSpPr>
        <p:spPr>
          <a:xfrm>
            <a:off x="1130300" y="674688"/>
            <a:ext cx="4597400" cy="3448050"/>
          </a:xfrm>
          <a:solidFill>
            <a:srgbClr val="FFFFFF"/>
          </a:solidFill>
          <a:ln/>
        </p:spPr>
      </p:sp>
      <p:sp>
        <p:nvSpPr>
          <p:cNvPr id="29081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712857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FB6E3F2-50FB-4540-8D96-D9A55F686A97}" type="slidenum">
              <a:rPr lang="en-US" sz="1200">
                <a:solidFill>
                  <a:srgbClr val="000000"/>
                </a:solidFill>
              </a:rPr>
              <a:pPr/>
              <a:t>34</a:t>
            </a:fld>
            <a:endParaRPr lang="en-US" sz="1200">
              <a:solidFill>
                <a:srgbClr val="000000"/>
              </a:solidFill>
            </a:endParaRPr>
          </a:p>
        </p:txBody>
      </p:sp>
      <p:sp>
        <p:nvSpPr>
          <p:cNvPr id="284674" name="Rectangle 2"/>
          <p:cNvSpPr>
            <a:spLocks noGrp="1" noRot="1" noChangeAspect="1" noChangeArrowheads="1"/>
          </p:cNvSpPr>
          <p:nvPr>
            <p:ph type="sldImg"/>
          </p:nvPr>
        </p:nvSpPr>
        <p:spPr>
          <a:solidFill>
            <a:srgbClr val="FFFFFF"/>
          </a:solidFill>
          <a:ln/>
        </p:spPr>
      </p:sp>
      <p:sp>
        <p:nvSpPr>
          <p:cNvPr id="2846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34A100B-DDD0-C64B-9D8E-F4F75E91EDB7}"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74434" name="Rectangle 2"/>
          <p:cNvSpPr>
            <a:spLocks noGrp="1" noRot="1" noChangeAspect="1" noChangeArrowheads="1"/>
          </p:cNvSpPr>
          <p:nvPr>
            <p:ph type="sldImg"/>
          </p:nvPr>
        </p:nvSpPr>
        <p:spPr>
          <a:solidFill>
            <a:srgbClr val="FFFFFF"/>
          </a:solidFill>
          <a:ln/>
        </p:spPr>
      </p:sp>
      <p:sp>
        <p:nvSpPr>
          <p:cNvPr id="2744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039855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Slide Image Placeholder 1"/>
          <p:cNvSpPr>
            <a:spLocks noGrp="1" noRot="1" noChangeAspect="1"/>
          </p:cNvSpPr>
          <p:nvPr>
            <p:ph type="sldImg"/>
          </p:nvPr>
        </p:nvSpPr>
        <p:spPr>
          <a:ln/>
        </p:spPr>
      </p:sp>
      <p:sp>
        <p:nvSpPr>
          <p:cNvPr id="28877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zh-CN">
                <a:latin typeface="Times New Roman" charset="0"/>
                <a:ea typeface="ＭＳ Ｐゴシック" charset="0"/>
                <a:cs typeface="ＭＳ Ｐゴシック" charset="0"/>
              </a:rPr>
              <a:t>Our </a:t>
            </a:r>
            <a:r>
              <a:rPr lang="ru-RU"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day</a:t>
            </a:r>
            <a:r>
              <a:rPr lang="ru-RU"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 today beginning at midnight came from the Romans hundreds of years after the Jewish reckoning from evening to evening that is used in Genesis 1.  </a:t>
            </a:r>
            <a:endParaRPr lang="en-US" altLang="zh-CN">
              <a:latin typeface="Times New Roman" charset="0"/>
              <a:ea typeface="ＭＳ Ｐゴシック" charset="0"/>
              <a:cs typeface="ＭＳ Ｐゴシック" charset="0"/>
            </a:endParaRPr>
          </a:p>
        </p:txBody>
      </p:sp>
      <p:sp>
        <p:nvSpPr>
          <p:cNvPr id="28877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8712620-8350-A54D-B51D-FAFA0917C5C4}" type="slidenum">
              <a:rPr lang="zh-CN" altLang="en-US" sz="1200">
                <a:solidFill>
                  <a:srgbClr val="000000"/>
                </a:solidFill>
              </a:rPr>
              <a:pPr/>
              <a:t>36</a:t>
            </a:fld>
            <a:endParaRPr lang="en-US" altLang="zh-CN" sz="1200">
              <a:solidFill>
                <a:srgbClr val="000000"/>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1EE20A3-A013-F443-9319-F3C980214ACE}" type="slidenum">
              <a:rPr lang="en-US" sz="1200">
                <a:solidFill>
                  <a:srgbClr val="000000"/>
                </a:solidFill>
              </a:rPr>
              <a:pPr/>
              <a:t>37</a:t>
            </a:fld>
            <a:endParaRPr lang="en-US" sz="1200">
              <a:solidFill>
                <a:srgbClr val="000000"/>
              </a:solidFill>
            </a:endParaRPr>
          </a:p>
        </p:txBody>
      </p:sp>
      <p:sp>
        <p:nvSpPr>
          <p:cNvPr id="290818" name="Rectangle 2"/>
          <p:cNvSpPr>
            <a:spLocks noGrp="1" noRot="1" noChangeAspect="1" noChangeArrowheads="1"/>
          </p:cNvSpPr>
          <p:nvPr>
            <p:ph type="sldImg"/>
          </p:nvPr>
        </p:nvSpPr>
        <p:spPr>
          <a:xfrm>
            <a:off x="1130300" y="674688"/>
            <a:ext cx="4597400" cy="3448050"/>
          </a:xfrm>
          <a:solidFill>
            <a:srgbClr val="FFFFFF"/>
          </a:solidFill>
          <a:ln/>
        </p:spPr>
      </p:sp>
      <p:sp>
        <p:nvSpPr>
          <p:cNvPr id="29081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9AFE476-0489-4646-A7E7-03972BFF3661}" type="slidenum">
              <a:rPr lang="zh-CN" altLang="en-US" sz="1200">
                <a:solidFill>
                  <a:srgbClr val="000000"/>
                </a:solidFill>
              </a:rPr>
              <a:pPr/>
              <a:t>39</a:t>
            </a:fld>
            <a:endParaRPr lang="en-US" altLang="zh-CN" sz="1200">
              <a:solidFill>
                <a:srgbClr val="000000"/>
              </a:solidFill>
            </a:endParaRPr>
          </a:p>
        </p:txBody>
      </p:sp>
      <p:sp>
        <p:nvSpPr>
          <p:cNvPr id="295938" name="Rectangle 1026"/>
          <p:cNvSpPr>
            <a:spLocks noGrp="1" noRot="1" noChangeAspect="1" noChangeArrowheads="1"/>
          </p:cNvSpPr>
          <p:nvPr>
            <p:ph type="sldImg"/>
          </p:nvPr>
        </p:nvSpPr>
        <p:spPr>
          <a:solidFill>
            <a:srgbClr val="FFFFFF"/>
          </a:solidFill>
          <a:ln/>
        </p:spPr>
      </p:sp>
      <p:sp>
        <p:nvSpPr>
          <p:cNvPr id="295939" name="Rectangle 1027"/>
          <p:cNvSpPr>
            <a:spLocks noGrp="1" noChangeArrowheads="1"/>
          </p:cNvSpPr>
          <p:nvPr>
            <p:ph type="body" idx="1"/>
          </p:nvPr>
        </p:nvSpPr>
        <p:spPr>
          <a:solidFill>
            <a:srgbClr val="FFFFFF"/>
          </a:solidFill>
          <a:ln>
            <a:solidFill>
              <a:srgbClr val="000000"/>
            </a:solidFill>
          </a:ln>
        </p:spPr>
        <p:txBody>
          <a:bodyPr/>
          <a:lstStyle/>
          <a:p>
            <a:pPr>
              <a:spcBef>
                <a:spcPct val="0"/>
              </a:spcBef>
            </a:pPr>
            <a:r>
              <a:rPr lang="ru-RU" altLang="ja-JP" sz="2400" dirty="0">
                <a:solidFill>
                  <a:schemeClr val="bg1"/>
                </a:solidFill>
                <a:latin typeface="Verdana" charset="0"/>
                <a:ea typeface="ＭＳ Ｐゴシック" charset="0"/>
                <a:cs typeface="ＭＳ Ｐゴシック" charset="0"/>
              </a:rPr>
              <a:t>"</a:t>
            </a:r>
            <a:r>
              <a:rPr lang="en-US" altLang="ja-JP" sz="2400" dirty="0">
                <a:solidFill>
                  <a:schemeClr val="bg1"/>
                </a:solidFill>
                <a:latin typeface="Verdana" charset="0"/>
                <a:ea typeface="ＭＳ Ｐゴシック" charset="0"/>
                <a:cs typeface="ＭＳ Ｐゴシック" charset="0"/>
              </a:rPr>
              <a:t>In a recent survey of beliefs about origins, a 2005 CBS News/</a:t>
            </a:r>
            <a:r>
              <a:rPr lang="en-US" altLang="ja-JP" sz="2400" i="1" dirty="0">
                <a:solidFill>
                  <a:schemeClr val="bg1"/>
                </a:solidFill>
                <a:latin typeface="Times New Roman" charset="0"/>
                <a:ea typeface="ＭＳ Ｐゴシック" charset="0"/>
                <a:cs typeface="ＭＳ Ｐゴシック" charset="0"/>
              </a:rPr>
              <a:t>New York Times</a:t>
            </a:r>
            <a:r>
              <a:rPr lang="en-US" altLang="ja-JP" sz="2400" dirty="0">
                <a:solidFill>
                  <a:schemeClr val="bg1"/>
                </a:solidFill>
                <a:latin typeface="Verdana" charset="0"/>
                <a:ea typeface="ＭＳ Ｐゴシック" charset="0"/>
                <a:cs typeface="ＭＳ Ｐゴシック" charset="0"/>
              </a:rPr>
              <a:t> Poll of 885 persons found 55 percent of the general public were creationists, 32 percent were theistic evolutionists, and only 13 percent were orthodox Darwinists (the view that leading scientists and educators accept).</a:t>
            </a:r>
            <a:r>
              <a:rPr lang="ru-RU" altLang="ja-JP" sz="2400" dirty="0">
                <a:solidFill>
                  <a:schemeClr val="bg1"/>
                </a:solidFill>
                <a:latin typeface="Verdana" charset="0"/>
                <a:ea typeface="ＭＳ Ｐゴシック" charset="0"/>
                <a:cs typeface="ＭＳ Ｐゴシック" charset="0"/>
              </a:rPr>
              <a:t>"</a:t>
            </a:r>
            <a:r>
              <a:rPr lang="en-US" altLang="ja-JP" sz="2400" dirty="0">
                <a:solidFill>
                  <a:schemeClr val="bg1"/>
                </a:solidFill>
                <a:latin typeface="Verdana" charset="0"/>
                <a:ea typeface="ＭＳ Ｐゴシック" charset="0"/>
                <a:cs typeface="ＭＳ Ｐゴシック" charset="0"/>
              </a:rPr>
              <a:t> (</a:t>
            </a:r>
            <a:r>
              <a:rPr lang="en-US" altLang="ja-JP" b="1" dirty="0">
                <a:solidFill>
                  <a:srgbClr val="333333"/>
                </a:solidFill>
                <a:latin typeface="Times New Roman" charset="0"/>
                <a:ea typeface="ＭＳ Ｐゴシック" charset="0"/>
                <a:cs typeface="ＭＳ Ｐゴシック" charset="0"/>
              </a:rPr>
              <a:t>Theistic Evolution and the Creation-Evolution Controversy </a:t>
            </a:r>
            <a:r>
              <a:rPr lang="en-US" altLang="ja-JP" dirty="0">
                <a:solidFill>
                  <a:srgbClr val="333333"/>
                </a:solidFill>
                <a:latin typeface="Verdana" charset="0"/>
                <a:ea typeface="ＭＳ Ｐゴシック" charset="0"/>
                <a:cs typeface="ＭＳ Ｐゴシック" charset="0"/>
              </a:rPr>
              <a:t>(#393) by Jerry Bergman, PhD at </a:t>
            </a:r>
            <a:r>
              <a:rPr lang="en-US" altLang="ja-JP" dirty="0">
                <a:latin typeface="Times New Roman" charset="0"/>
                <a:ea typeface="ＭＳ Ｐゴシック" charset="0"/>
                <a:cs typeface="ＭＳ Ｐゴシック" charset="0"/>
              </a:rPr>
              <a:t>http://</a:t>
            </a:r>
            <a:r>
              <a:rPr lang="en-US" altLang="ja-JP" dirty="0" err="1">
                <a:latin typeface="Times New Roman" charset="0"/>
                <a:ea typeface="ＭＳ Ｐゴシック" charset="0"/>
                <a:cs typeface="ＭＳ Ｐゴシック" charset="0"/>
              </a:rPr>
              <a:t>www.icr.org</a:t>
            </a:r>
            <a:r>
              <a:rPr lang="en-US" altLang="ja-JP" dirty="0">
                <a:latin typeface="Times New Roman" charset="0"/>
                <a:ea typeface="ＭＳ Ｐゴシック" charset="0"/>
                <a:cs typeface="ＭＳ Ｐゴシック" charset="0"/>
              </a:rPr>
              <a:t>/article/2701/). </a:t>
            </a:r>
            <a:r>
              <a:rPr lang="en-US" altLang="ja-JP" dirty="0">
                <a:solidFill>
                  <a:srgbClr val="333333"/>
                </a:solidFill>
                <a:latin typeface="Verdana" charset="0"/>
                <a:ea typeface="ＭＳ Ｐゴシック" charset="0"/>
                <a:cs typeface="ＭＳ Ｐゴシック" charset="0"/>
              </a:rPr>
              <a:t>Jerry Bergman is on the Biology faculty at Northwest State College in Ohio</a:t>
            </a:r>
            <a:endParaRPr lang="en-US" altLang="ja-JP" sz="2400" dirty="0">
              <a:solidFill>
                <a:schemeClr val="bg1"/>
              </a:solidFill>
              <a:latin typeface="Verdana" charset="0"/>
              <a:ea typeface="ＭＳ Ｐゴシック" charset="0"/>
              <a:cs typeface="ＭＳ Ｐゴシック" charset="0"/>
            </a:endParaRPr>
          </a:p>
          <a:p>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1B747F1-6997-C346-8EAA-EFD0B1938B28}" type="slidenum">
              <a:rPr lang="en-US" sz="1200"/>
              <a:pPr/>
              <a:t>40</a:t>
            </a:fld>
            <a:endParaRPr lang="en-US" sz="1200"/>
          </a:p>
        </p:txBody>
      </p:sp>
      <p:sp>
        <p:nvSpPr>
          <p:cNvPr id="297986" name="Rectangle 2"/>
          <p:cNvSpPr>
            <a:spLocks noGrp="1" noRot="1" noChangeAspect="1" noChangeArrowheads="1"/>
          </p:cNvSpPr>
          <p:nvPr>
            <p:ph type="sldImg"/>
          </p:nvPr>
        </p:nvSpPr>
        <p:spPr>
          <a:solidFill>
            <a:srgbClr val="FFFFFF"/>
          </a:solidFill>
          <a:ln/>
        </p:spPr>
      </p:sp>
      <p:sp>
        <p:nvSpPr>
          <p:cNvPr id="2979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FC0CB87-BF55-2741-92DC-52782596ECCE}" type="slidenum">
              <a:rPr lang="en-US" sz="1200"/>
              <a:pPr/>
              <a:t>4</a:t>
            </a:fld>
            <a:endParaRPr lang="en-US" sz="1200"/>
          </a:p>
        </p:txBody>
      </p:sp>
      <p:sp>
        <p:nvSpPr>
          <p:cNvPr id="221186" name="Rectangle 2"/>
          <p:cNvSpPr>
            <a:spLocks noGrp="1" noRot="1" noChangeAspect="1" noChangeArrowheads="1"/>
          </p:cNvSpPr>
          <p:nvPr>
            <p:ph type="sldImg"/>
          </p:nvPr>
        </p:nvSpPr>
        <p:spPr>
          <a:solidFill>
            <a:srgbClr val="FFFFFF"/>
          </a:solidFill>
          <a:ln/>
        </p:spPr>
      </p:sp>
      <p:sp>
        <p:nvSpPr>
          <p:cNvPr id="2211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0493B2F-27FE-944C-8ACB-FF361F5FCF65}" type="slidenum">
              <a:rPr lang="en-US" sz="1200"/>
              <a:pPr/>
              <a:t>41</a:t>
            </a:fld>
            <a:endParaRPr lang="en-US" sz="1200"/>
          </a:p>
        </p:txBody>
      </p:sp>
      <p:sp>
        <p:nvSpPr>
          <p:cNvPr id="300034" name="Rectangle 1026"/>
          <p:cNvSpPr>
            <a:spLocks noGrp="1" noRot="1" noChangeAspect="1" noChangeArrowheads="1" noTextEdit="1"/>
          </p:cNvSpPr>
          <p:nvPr>
            <p:ph type="sldImg"/>
          </p:nvPr>
        </p:nvSpPr>
        <p:spPr>
          <a:ln/>
        </p:spPr>
      </p:sp>
      <p:sp>
        <p:nvSpPr>
          <p:cNvPr id="300035"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3FF0CD9-B311-4C4B-B9EA-01ED583ADFFB}" type="slidenum">
              <a:rPr lang="en-US" sz="1200">
                <a:solidFill>
                  <a:srgbClr val="000000"/>
                </a:solidFill>
              </a:rPr>
              <a:pPr/>
              <a:t>42</a:t>
            </a:fld>
            <a:endParaRPr lang="en-US" sz="1200">
              <a:solidFill>
                <a:srgbClr val="000000"/>
              </a:solidFill>
            </a:endParaRPr>
          </a:p>
        </p:txBody>
      </p:sp>
      <p:sp>
        <p:nvSpPr>
          <p:cNvPr id="302082" name="Rectangle 2"/>
          <p:cNvSpPr>
            <a:spLocks noGrp="1" noRot="1" noChangeAspect="1" noChangeArrowheads="1" noTextEdit="1"/>
          </p:cNvSpPr>
          <p:nvPr>
            <p:ph type="sldImg"/>
          </p:nvPr>
        </p:nvSpPr>
        <p:spPr>
          <a:ln/>
        </p:spPr>
      </p:sp>
      <p:sp>
        <p:nvSpPr>
          <p:cNvPr id="5648387" name="Rectangle 3"/>
          <p:cNvSpPr>
            <a:spLocks noGrp="1" noChangeArrowheads="1"/>
          </p:cNvSpPr>
          <p:nvPr>
            <p:ph type="body" idx="1"/>
          </p:nvPr>
        </p:nvSpPr>
        <p:spPr/>
        <p:txBody>
          <a:bodyPr/>
          <a:lstStyle/>
          <a:p>
            <a:pPr eaLnBrk="1" hangingPunct="1">
              <a:defRPr/>
            </a:pPr>
            <a:r>
              <a:rPr lang="en-US">
                <a:cs typeface="+mn-cs"/>
              </a:rPr>
              <a:t>Translators, please move all black boxes to the back,</a:t>
            </a:r>
            <a:r>
              <a:rPr lang="en-US" baseline="0">
                <a:cs typeface="+mn-cs"/>
              </a:rPr>
              <a:t> translate the words, then move them back to the top. This slide has several animations</a:t>
            </a:r>
            <a:endParaRPr lang="en-US">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B408400-3BBA-274E-9179-5CA43FD06C08}" type="slidenum">
              <a:rPr lang="en-US" sz="1200"/>
              <a:pPr/>
              <a:t>44</a:t>
            </a:fld>
            <a:endParaRPr lang="en-US" sz="1200"/>
          </a:p>
        </p:txBody>
      </p:sp>
      <p:sp>
        <p:nvSpPr>
          <p:cNvPr id="304130" name="Rectangle 2"/>
          <p:cNvSpPr>
            <a:spLocks noGrp="1" noRot="1" noChangeAspect="1" noChangeArrowheads="1"/>
          </p:cNvSpPr>
          <p:nvPr>
            <p:ph type="sldImg"/>
          </p:nvPr>
        </p:nvSpPr>
        <p:spPr>
          <a:solidFill>
            <a:srgbClr val="FFFFFF"/>
          </a:solidFill>
          <a:ln/>
        </p:spPr>
      </p:sp>
      <p:sp>
        <p:nvSpPr>
          <p:cNvPr id="304131"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en-US" sz="2400" i="1">
                <a:solidFill>
                  <a:schemeClr val="bg1"/>
                </a:solidFill>
                <a:latin typeface="Arial" charset="0"/>
                <a:ea typeface="ＭＳ Ｐゴシック" charset="0"/>
                <a:cs typeface="ＭＳ Ｐゴシック" charset="0"/>
              </a:rPr>
              <a:t>by </a:t>
            </a:r>
            <a:r>
              <a:rPr lang="en-US" sz="2400">
                <a:solidFill>
                  <a:schemeClr val="bg1"/>
                </a:solidFill>
                <a:latin typeface="Arial" charset="0"/>
                <a:ea typeface="ＭＳ Ｐゴシック" charset="0"/>
                <a:cs typeface="ＭＳ Ｐゴシック" charset="0"/>
              </a:rPr>
              <a:t> </a:t>
            </a:r>
            <a:r>
              <a:rPr lang="en-US" sz="2400">
                <a:solidFill>
                  <a:schemeClr val="bg1"/>
                </a:solidFill>
                <a:latin typeface="Arial" charset="0"/>
                <a:ea typeface="ＭＳ Ｐゴシック" charset="0"/>
                <a:cs typeface="ＭＳ Ｐゴシック" charset="0"/>
                <a:hlinkClick r:id="rId3"/>
              </a:rPr>
              <a:t>Dr. Donald B. DeYoung</a:t>
            </a:r>
            <a:r>
              <a:rPr lang="en-US" sz="2400">
                <a:solidFill>
                  <a:schemeClr val="bg1"/>
                </a:solidFill>
                <a:latin typeface="Arial" charset="0"/>
                <a:ea typeface="ＭＳ Ｐゴシック" charset="0"/>
                <a:cs typeface="ＭＳ Ｐゴシック" charset="0"/>
              </a:rPr>
              <a:t> - adapted from </a:t>
            </a:r>
            <a:r>
              <a:rPr lang="en-US" sz="2400">
                <a:solidFill>
                  <a:schemeClr val="bg1"/>
                </a:solidFill>
                <a:latin typeface="Arial" charset="0"/>
                <a:ea typeface="ＭＳ Ｐゴシック" charset="0"/>
                <a:cs typeface="ＭＳ Ｐゴシック" charset="0"/>
                <a:hlinkClick r:id="rId4"/>
              </a:rPr>
              <a:t>Astronomy and the Bible: Questions and Answers</a:t>
            </a:r>
            <a:r>
              <a:rPr lang="en-US" sz="2400">
                <a:solidFill>
                  <a:schemeClr val="bg1"/>
                </a:solidFill>
                <a:latin typeface="Arial" charset="0"/>
                <a:ea typeface="ＭＳ Ｐゴシック" charset="0"/>
                <a:cs typeface="ＭＳ Ｐゴシック" charset="0"/>
              </a:rPr>
              <a:t>, 2nd Edition (Grand Rapids: Baker, 2000), 176 pp</a:t>
            </a: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5E06957-768D-7F44-AD4F-80AA2B669580}" type="slidenum">
              <a:rPr lang="en-US" sz="1200"/>
              <a:pPr/>
              <a:t>45</a:t>
            </a:fld>
            <a:endParaRPr lang="en-US" sz="1200"/>
          </a:p>
        </p:txBody>
      </p:sp>
      <p:sp>
        <p:nvSpPr>
          <p:cNvPr id="306178" name="Rectangle 2"/>
          <p:cNvSpPr>
            <a:spLocks noGrp="1" noRot="1" noChangeAspect="1" noChangeArrowheads="1"/>
          </p:cNvSpPr>
          <p:nvPr>
            <p:ph type="sldImg"/>
          </p:nvPr>
        </p:nvSpPr>
        <p:spPr>
          <a:solidFill>
            <a:srgbClr val="FFFFFF"/>
          </a:solidFill>
          <a:ln/>
        </p:spPr>
      </p:sp>
      <p:sp>
        <p:nvSpPr>
          <p:cNvPr id="306179"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en-US" sz="2400" i="1">
                <a:solidFill>
                  <a:schemeClr val="bg1"/>
                </a:solidFill>
                <a:latin typeface="Arial" charset="0"/>
                <a:ea typeface="ＭＳ Ｐゴシック" charset="0"/>
                <a:cs typeface="ＭＳ Ｐゴシック" charset="0"/>
              </a:rPr>
              <a:t>by </a:t>
            </a:r>
            <a:r>
              <a:rPr lang="en-US" sz="2400">
                <a:solidFill>
                  <a:schemeClr val="bg1"/>
                </a:solidFill>
                <a:latin typeface="Arial" charset="0"/>
                <a:ea typeface="ＭＳ Ｐゴシック" charset="0"/>
                <a:cs typeface="ＭＳ Ｐゴシック" charset="0"/>
              </a:rPr>
              <a:t> </a:t>
            </a:r>
            <a:r>
              <a:rPr lang="en-US" sz="2400">
                <a:solidFill>
                  <a:schemeClr val="bg1"/>
                </a:solidFill>
                <a:latin typeface="Arial" charset="0"/>
                <a:ea typeface="ＭＳ Ｐゴシック" charset="0"/>
                <a:cs typeface="ＭＳ Ｐゴシック" charset="0"/>
                <a:hlinkClick r:id="rId3"/>
              </a:rPr>
              <a:t>Dr. Donald B. DeYoung</a:t>
            </a:r>
            <a:r>
              <a:rPr lang="en-US" sz="2400">
                <a:solidFill>
                  <a:schemeClr val="bg1"/>
                </a:solidFill>
                <a:latin typeface="Arial" charset="0"/>
                <a:ea typeface="ＭＳ Ｐゴシック" charset="0"/>
                <a:cs typeface="ＭＳ Ｐゴシック" charset="0"/>
              </a:rPr>
              <a:t> - adapted from </a:t>
            </a:r>
            <a:r>
              <a:rPr lang="en-US" sz="2400">
                <a:solidFill>
                  <a:schemeClr val="bg1"/>
                </a:solidFill>
                <a:latin typeface="Arial" charset="0"/>
                <a:ea typeface="ＭＳ Ｐゴシック" charset="0"/>
                <a:cs typeface="ＭＳ Ｐゴシック" charset="0"/>
                <a:hlinkClick r:id="rId4"/>
              </a:rPr>
              <a:t>Astronomy and the Bible: Questions and Answers</a:t>
            </a:r>
            <a:r>
              <a:rPr lang="en-US" sz="2400">
                <a:solidFill>
                  <a:schemeClr val="bg1"/>
                </a:solidFill>
                <a:latin typeface="Arial" charset="0"/>
                <a:ea typeface="ＭＳ Ｐゴシック" charset="0"/>
                <a:cs typeface="ＭＳ Ｐゴシック" charset="0"/>
              </a:rPr>
              <a:t>, 2nd Edition (Grand Rapids: Baker, 2000), 176 pp</a:t>
            </a: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2FEE191-E9B1-E244-9C3D-AE8D51FD0159}" type="slidenum">
              <a:rPr lang="en-US" sz="1200"/>
              <a:pPr/>
              <a:t>46</a:t>
            </a:fld>
            <a:endParaRPr lang="en-US" sz="1200"/>
          </a:p>
        </p:txBody>
      </p:sp>
      <p:sp>
        <p:nvSpPr>
          <p:cNvPr id="308226" name="Rectangle 2"/>
          <p:cNvSpPr>
            <a:spLocks noGrp="1" noRot="1" noChangeAspect="1" noChangeArrowheads="1"/>
          </p:cNvSpPr>
          <p:nvPr>
            <p:ph type="sldImg"/>
          </p:nvPr>
        </p:nvSpPr>
        <p:spPr>
          <a:solidFill>
            <a:srgbClr val="FFFFFF"/>
          </a:solidFill>
          <a:ln/>
        </p:spPr>
      </p:sp>
      <p:sp>
        <p:nvSpPr>
          <p:cNvPr id="308227"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en-US" sz="2400" i="1">
                <a:solidFill>
                  <a:schemeClr val="bg1"/>
                </a:solidFill>
                <a:latin typeface="Arial" charset="0"/>
                <a:ea typeface="ＭＳ Ｐゴシック" charset="0"/>
                <a:cs typeface="ＭＳ Ｐゴシック" charset="0"/>
              </a:rPr>
              <a:t>by </a:t>
            </a:r>
            <a:r>
              <a:rPr lang="en-US" sz="2400">
                <a:solidFill>
                  <a:schemeClr val="bg1"/>
                </a:solidFill>
                <a:latin typeface="Arial" charset="0"/>
                <a:ea typeface="ＭＳ Ｐゴシック" charset="0"/>
                <a:cs typeface="ＭＳ Ｐゴシック" charset="0"/>
              </a:rPr>
              <a:t> </a:t>
            </a:r>
            <a:r>
              <a:rPr lang="en-US" sz="2400">
                <a:solidFill>
                  <a:schemeClr val="bg1"/>
                </a:solidFill>
                <a:latin typeface="Arial" charset="0"/>
                <a:ea typeface="ＭＳ Ｐゴシック" charset="0"/>
                <a:cs typeface="ＭＳ Ｐゴシック" charset="0"/>
                <a:hlinkClick r:id="rId3"/>
              </a:rPr>
              <a:t>Dr. Donald B. DeYoung</a:t>
            </a:r>
            <a:r>
              <a:rPr lang="en-US" sz="2400">
                <a:solidFill>
                  <a:schemeClr val="bg1"/>
                </a:solidFill>
                <a:latin typeface="Arial" charset="0"/>
                <a:ea typeface="ＭＳ Ｐゴシック" charset="0"/>
                <a:cs typeface="ＭＳ Ｐゴシック" charset="0"/>
              </a:rPr>
              <a:t> - adapted from </a:t>
            </a:r>
            <a:r>
              <a:rPr lang="en-US" sz="2400">
                <a:solidFill>
                  <a:schemeClr val="bg1"/>
                </a:solidFill>
                <a:latin typeface="Arial" charset="0"/>
                <a:ea typeface="ＭＳ Ｐゴシック" charset="0"/>
                <a:cs typeface="ＭＳ Ｐゴシック" charset="0"/>
                <a:hlinkClick r:id="rId4"/>
              </a:rPr>
              <a:t>Astronomy and the Bible: Questions and Answers</a:t>
            </a:r>
            <a:r>
              <a:rPr lang="en-US" sz="2400">
                <a:solidFill>
                  <a:schemeClr val="bg1"/>
                </a:solidFill>
                <a:latin typeface="Arial" charset="0"/>
                <a:ea typeface="ＭＳ Ｐゴシック" charset="0"/>
                <a:cs typeface="ＭＳ Ｐゴシック" charset="0"/>
              </a:rPr>
              <a:t>, 2nd Edition (Grand Rapids: Baker, 2000), 176 pp</a:t>
            </a: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4455168-97EC-724A-B35A-7C4A2507A7C8}" type="slidenum">
              <a:rPr lang="en-US" sz="1200"/>
              <a:pPr/>
              <a:t>47</a:t>
            </a:fld>
            <a:endParaRPr lang="en-US" sz="1200"/>
          </a:p>
        </p:txBody>
      </p:sp>
      <p:sp>
        <p:nvSpPr>
          <p:cNvPr id="310274" name="Rectangle 2"/>
          <p:cNvSpPr>
            <a:spLocks noGrp="1" noRot="1" noChangeAspect="1" noChangeArrowheads="1"/>
          </p:cNvSpPr>
          <p:nvPr>
            <p:ph type="sldImg"/>
          </p:nvPr>
        </p:nvSpPr>
        <p:spPr>
          <a:solidFill>
            <a:srgbClr val="FFFFFF"/>
          </a:solidFill>
          <a:ln/>
        </p:spPr>
      </p:sp>
      <p:sp>
        <p:nvSpPr>
          <p:cNvPr id="3102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i="1">
                <a:solidFill>
                  <a:srgbClr val="4947B2"/>
                </a:solidFill>
                <a:latin typeface="Arial" charset="0"/>
                <a:ea typeface="ＭＳ Ｐゴシック" charset="0"/>
                <a:cs typeface="ＭＳ Ｐゴシック" charset="0"/>
              </a:rPr>
              <a:t>Werner Gitt</a:t>
            </a:r>
            <a:r>
              <a:rPr lang="en-US" b="1">
                <a:solidFill>
                  <a:srgbClr val="2A1D66"/>
                </a:solidFill>
                <a:latin typeface="Arial" charset="0"/>
                <a:ea typeface="ＭＳ Ｐゴシック" charset="0"/>
                <a:cs typeface="ＭＳ Ｐゴシック" charset="0"/>
              </a:rPr>
              <a:t> , </a:t>
            </a:r>
            <a:r>
              <a:rPr lang="ru-RU" altLang="ja-JP" b="1">
                <a:solidFill>
                  <a:srgbClr val="2A1D66"/>
                </a:solidFill>
                <a:latin typeface="Arial" charset="0"/>
                <a:ea typeface="ＭＳ Ｐゴシック" charset="0"/>
                <a:cs typeface="ＭＳ Ｐゴシック" charset="0"/>
              </a:rPr>
              <a:t>"</a:t>
            </a:r>
            <a:r>
              <a:rPr lang="en-US" altLang="ja-JP" b="1">
                <a:solidFill>
                  <a:srgbClr val="2A1D66"/>
                </a:solidFill>
                <a:latin typeface="Arial" charset="0"/>
                <a:ea typeface="ＭＳ Ｐゴシック" charset="0"/>
                <a:cs typeface="ＭＳ Ｐゴシック" charset="0"/>
              </a:rPr>
              <a:t>What about the big bang?</a:t>
            </a:r>
            <a:r>
              <a:rPr lang="en-US" altLang="ja-JP" i="1">
                <a:solidFill>
                  <a:srgbClr val="2A1D66"/>
                </a:solidFill>
                <a:latin typeface="Arial" charset="0"/>
                <a:ea typeface="ＭＳ Ｐゴシック" charset="0"/>
                <a:cs typeface="ＭＳ Ｐゴシック" charset="0"/>
              </a:rPr>
              <a:t>Even the idea that the universe is expanding is under attack by some astronomers</a:t>
            </a:r>
            <a:r>
              <a:rPr lang="ru-RU" altLang="ja-JP" i="1">
                <a:solidFill>
                  <a:srgbClr val="2A1D66"/>
                </a:solidFill>
                <a:latin typeface="Arial" charset="0"/>
                <a:ea typeface="ＭＳ Ｐゴシック" charset="0"/>
                <a:cs typeface="ＭＳ Ｐゴシック" charset="0"/>
              </a:rPr>
              <a:t>"</a:t>
            </a:r>
            <a:r>
              <a:rPr lang="en-US" altLang="ja-JP" i="1">
                <a:solidFill>
                  <a:srgbClr val="2A1D66"/>
                </a:solidFill>
                <a:latin typeface="Arial" charset="0"/>
                <a:ea typeface="ＭＳ Ｐゴシック" charset="0"/>
                <a:cs typeface="ＭＳ Ｐゴシック" charset="0"/>
              </a:rPr>
              <a:t> at </a:t>
            </a:r>
            <a:r>
              <a:rPr lang="en-US" altLang="ja-JP">
                <a:latin typeface="Arial" charset="0"/>
                <a:ea typeface="ＭＳ Ｐゴシック" charset="0"/>
                <a:cs typeface="ＭＳ Ｐゴシック" charset="0"/>
              </a:rPr>
              <a:t>http://www.answersingenesis.org/creation/v20/i3/big_bang.asp (accessed 28 August 2006) cites several astronomers who doubt the theory.</a:t>
            </a: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24CA068-54AD-E042-83A6-BE5A5B5CCD72}" type="slidenum">
              <a:rPr lang="en-US" sz="1200"/>
              <a:pPr/>
              <a:t>48</a:t>
            </a:fld>
            <a:endParaRPr lang="en-US" sz="1200"/>
          </a:p>
        </p:txBody>
      </p:sp>
      <p:sp>
        <p:nvSpPr>
          <p:cNvPr id="312322" name="Rectangle 2"/>
          <p:cNvSpPr>
            <a:spLocks noGrp="1" noRot="1" noChangeAspect="1" noChangeArrowheads="1"/>
          </p:cNvSpPr>
          <p:nvPr>
            <p:ph type="sldImg"/>
          </p:nvPr>
        </p:nvSpPr>
        <p:spPr>
          <a:solidFill>
            <a:srgbClr val="FFFFFF"/>
          </a:solidFill>
          <a:ln/>
        </p:spPr>
      </p:sp>
      <p:sp>
        <p:nvSpPr>
          <p:cNvPr id="3123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i="1">
                <a:solidFill>
                  <a:srgbClr val="4947B2"/>
                </a:solidFill>
                <a:latin typeface="Arial" charset="0"/>
                <a:ea typeface="ＭＳ Ｐゴシック" charset="0"/>
                <a:cs typeface="ＭＳ Ｐゴシック" charset="0"/>
              </a:rPr>
              <a:t>Werner Gitt</a:t>
            </a:r>
            <a:r>
              <a:rPr lang="en-US" b="1">
                <a:solidFill>
                  <a:srgbClr val="2A1D66"/>
                </a:solidFill>
                <a:latin typeface="Arial" charset="0"/>
                <a:ea typeface="ＭＳ Ｐゴシック" charset="0"/>
                <a:cs typeface="ＭＳ Ｐゴシック" charset="0"/>
              </a:rPr>
              <a:t> , </a:t>
            </a:r>
            <a:r>
              <a:rPr lang="ru-RU" altLang="ja-JP" b="1">
                <a:solidFill>
                  <a:srgbClr val="2A1D66"/>
                </a:solidFill>
                <a:latin typeface="Arial" charset="0"/>
                <a:ea typeface="ＭＳ Ｐゴシック" charset="0"/>
                <a:cs typeface="ＭＳ Ｐゴシック" charset="0"/>
              </a:rPr>
              <a:t>"</a:t>
            </a:r>
            <a:r>
              <a:rPr lang="en-US" altLang="ja-JP" b="1">
                <a:solidFill>
                  <a:srgbClr val="2A1D66"/>
                </a:solidFill>
                <a:latin typeface="Arial" charset="0"/>
                <a:ea typeface="ＭＳ Ｐゴシック" charset="0"/>
                <a:cs typeface="ＭＳ Ｐゴシック" charset="0"/>
              </a:rPr>
              <a:t>What about the big bang?</a:t>
            </a:r>
            <a:r>
              <a:rPr lang="en-US" altLang="ja-JP" i="1">
                <a:solidFill>
                  <a:srgbClr val="2A1D66"/>
                </a:solidFill>
                <a:latin typeface="Arial" charset="0"/>
                <a:ea typeface="ＭＳ Ｐゴシック" charset="0"/>
                <a:cs typeface="ＭＳ Ｐゴシック" charset="0"/>
              </a:rPr>
              <a:t>Even the idea that the universe is expanding is under attack by some astronomers</a:t>
            </a:r>
            <a:r>
              <a:rPr lang="ru-RU" altLang="ja-JP" i="1">
                <a:solidFill>
                  <a:srgbClr val="2A1D66"/>
                </a:solidFill>
                <a:latin typeface="Arial" charset="0"/>
                <a:ea typeface="ＭＳ Ｐゴシック" charset="0"/>
                <a:cs typeface="ＭＳ Ｐゴシック" charset="0"/>
              </a:rPr>
              <a:t>"</a:t>
            </a:r>
            <a:r>
              <a:rPr lang="en-US" altLang="ja-JP" i="1">
                <a:solidFill>
                  <a:srgbClr val="2A1D66"/>
                </a:solidFill>
                <a:latin typeface="Arial" charset="0"/>
                <a:ea typeface="ＭＳ Ｐゴシック" charset="0"/>
                <a:cs typeface="ＭＳ Ｐゴシック" charset="0"/>
              </a:rPr>
              <a:t> at </a:t>
            </a:r>
            <a:r>
              <a:rPr lang="en-US" altLang="ja-JP">
                <a:latin typeface="Arial" charset="0"/>
                <a:ea typeface="ＭＳ Ｐゴシック" charset="0"/>
                <a:cs typeface="ＭＳ Ｐゴシック" charset="0"/>
              </a:rPr>
              <a:t>http://www.answersingenesis.org/creation/v20/i3/big_bang.asp (accessed 28 August 2006) cites several astronomers who doubt the theory.</a:t>
            </a: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7A3B0EC-82F7-F743-A321-FF03F3935078}" type="slidenum">
              <a:rPr lang="en-US" sz="1200"/>
              <a:pPr/>
              <a:t>49</a:t>
            </a:fld>
            <a:endParaRPr lang="en-US" sz="1200"/>
          </a:p>
        </p:txBody>
      </p:sp>
      <p:sp>
        <p:nvSpPr>
          <p:cNvPr id="314370" name="Rectangle 2"/>
          <p:cNvSpPr>
            <a:spLocks noGrp="1" noRot="1" noChangeAspect="1" noChangeArrowheads="1"/>
          </p:cNvSpPr>
          <p:nvPr>
            <p:ph type="sldImg"/>
          </p:nvPr>
        </p:nvSpPr>
        <p:spPr>
          <a:solidFill>
            <a:srgbClr val="FFFFFF"/>
          </a:solidFill>
          <a:ln/>
        </p:spPr>
      </p:sp>
      <p:sp>
        <p:nvSpPr>
          <p:cNvPr id="31437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i="1">
                <a:solidFill>
                  <a:srgbClr val="4947B2"/>
                </a:solidFill>
                <a:latin typeface="Arial" charset="0"/>
                <a:ea typeface="ＭＳ Ｐゴシック" charset="0"/>
                <a:cs typeface="ＭＳ Ｐゴシック" charset="0"/>
              </a:rPr>
              <a:t>Werner Gitt</a:t>
            </a:r>
            <a:r>
              <a:rPr lang="en-US" b="1">
                <a:solidFill>
                  <a:srgbClr val="2A1D66"/>
                </a:solidFill>
                <a:latin typeface="Arial" charset="0"/>
                <a:ea typeface="ＭＳ Ｐゴシック" charset="0"/>
                <a:cs typeface="ＭＳ Ｐゴシック" charset="0"/>
              </a:rPr>
              <a:t> , </a:t>
            </a:r>
            <a:r>
              <a:rPr lang="ru-RU" altLang="ja-JP" b="1">
                <a:solidFill>
                  <a:srgbClr val="2A1D66"/>
                </a:solidFill>
                <a:latin typeface="Arial" charset="0"/>
                <a:ea typeface="ＭＳ Ｐゴシック" charset="0"/>
                <a:cs typeface="ＭＳ Ｐゴシック" charset="0"/>
              </a:rPr>
              <a:t>"</a:t>
            </a:r>
            <a:r>
              <a:rPr lang="en-US" altLang="ja-JP" b="1">
                <a:solidFill>
                  <a:srgbClr val="2A1D66"/>
                </a:solidFill>
                <a:latin typeface="Arial" charset="0"/>
                <a:ea typeface="ＭＳ Ｐゴシック" charset="0"/>
                <a:cs typeface="ＭＳ Ｐゴシック" charset="0"/>
              </a:rPr>
              <a:t>What about the big bang?</a:t>
            </a:r>
            <a:r>
              <a:rPr lang="en-US" altLang="ja-JP" i="1">
                <a:solidFill>
                  <a:srgbClr val="2A1D66"/>
                </a:solidFill>
                <a:latin typeface="Arial" charset="0"/>
                <a:ea typeface="ＭＳ Ｐゴシック" charset="0"/>
                <a:cs typeface="ＭＳ Ｐゴシック" charset="0"/>
              </a:rPr>
              <a:t>Even the idea that the universe is expanding is under attack by some astronomers</a:t>
            </a:r>
            <a:r>
              <a:rPr lang="ru-RU" altLang="ja-JP" i="1">
                <a:solidFill>
                  <a:srgbClr val="2A1D66"/>
                </a:solidFill>
                <a:latin typeface="Arial" charset="0"/>
                <a:ea typeface="ＭＳ Ｐゴシック" charset="0"/>
                <a:cs typeface="ＭＳ Ｐゴシック" charset="0"/>
              </a:rPr>
              <a:t>"</a:t>
            </a:r>
            <a:r>
              <a:rPr lang="en-US" altLang="ja-JP" i="1">
                <a:solidFill>
                  <a:srgbClr val="2A1D66"/>
                </a:solidFill>
                <a:latin typeface="Arial" charset="0"/>
                <a:ea typeface="ＭＳ Ｐゴシック" charset="0"/>
                <a:cs typeface="ＭＳ Ｐゴシック" charset="0"/>
              </a:rPr>
              <a:t> at </a:t>
            </a:r>
            <a:r>
              <a:rPr lang="en-US" altLang="ja-JP">
                <a:latin typeface="Arial" charset="0"/>
                <a:ea typeface="ＭＳ Ｐゴシック" charset="0"/>
                <a:cs typeface="ＭＳ Ｐゴシック" charset="0"/>
              </a:rPr>
              <a:t>http://www.answersingenesis.org/creation/v20/i3/big_bang.asp (accessed 28 August 2006) cites several astronomers who doubt the theory.</a:t>
            </a:r>
            <a:endParaRPr lang="en-US">
              <a:latin typeface="Arial"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3AC2470-508F-B442-A0D3-7C0010DE32E3}" type="slidenum">
              <a:rPr lang="en-US" sz="1200"/>
              <a:pPr/>
              <a:t>50</a:t>
            </a:fld>
            <a:endParaRPr lang="en-US" sz="1200"/>
          </a:p>
        </p:txBody>
      </p:sp>
      <p:sp>
        <p:nvSpPr>
          <p:cNvPr id="316418" name="Rectangle 2"/>
          <p:cNvSpPr>
            <a:spLocks noGrp="1" noRot="1" noChangeAspect="1" noChangeArrowheads="1"/>
          </p:cNvSpPr>
          <p:nvPr>
            <p:ph type="sldImg"/>
          </p:nvPr>
        </p:nvSpPr>
        <p:spPr>
          <a:solidFill>
            <a:srgbClr val="FFFFFF"/>
          </a:solidFill>
          <a:ln/>
        </p:spPr>
      </p:sp>
      <p:sp>
        <p:nvSpPr>
          <p:cNvPr id="31641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Georgia" charset="0"/>
                <a:ea typeface="ＭＳ Ｐゴシック" charset="0"/>
                <a:cs typeface="ＭＳ Ｐゴシック" charset="0"/>
              </a:rPr>
              <a:t>Duane Gish, Ph.D. earned a B.S. degree in chemistry from UCLA and a Ph.D. in biochemistry from UC-Berkeley. He spent 18 years in biochemical research, including three years at Cornell University Medical College, four years at the </a:t>
            </a:r>
            <a:r>
              <a:rPr lang="en-US">
                <a:solidFill>
                  <a:srgbClr val="996600"/>
                </a:solidFill>
                <a:latin typeface="Verdana" charset="0"/>
                <a:ea typeface="ＭＳ Ｐゴシック" charset="0"/>
                <a:cs typeface="ＭＳ Ｐゴシック" charset="0"/>
                <a:hlinkClick r:id="rId3"/>
              </a:rPr>
              <a:t>Virus</a:t>
            </a:r>
            <a:r>
              <a:rPr lang="en-US">
                <a:latin typeface="Georgia" charset="0"/>
                <a:ea typeface="ＭＳ Ｐゴシック" charset="0"/>
                <a:cs typeface="ＭＳ Ｐゴシック" charset="0"/>
              </a:rPr>
              <a:t> Laboratory, UC-Berkeley, and eleven years with the Upjohn Company. Since 1971 he has served with the </a:t>
            </a:r>
            <a:r>
              <a:rPr lang="en-US">
                <a:solidFill>
                  <a:srgbClr val="996600"/>
                </a:solidFill>
                <a:latin typeface="Verdana" charset="0"/>
                <a:ea typeface="ＭＳ Ｐゴシック" charset="0"/>
                <a:cs typeface="ＭＳ Ｐゴシック" charset="0"/>
                <a:hlinkClick r:id="rId4"/>
              </a:rPr>
              <a:t>Creation Research Institute</a:t>
            </a:r>
            <a:r>
              <a:rPr lang="en-US">
                <a:latin typeface="Georgia" charset="0"/>
                <a:ea typeface="ＭＳ Ｐゴシック" charset="0"/>
                <a:cs typeface="ＭＳ Ｐゴシック" charset="0"/>
              </a:rPr>
              <a:t>, Santee California, and is presently the Senior Vice President. He is a member of the American Chemical Society and a Fellow of the American Institute of Chemists. At present he has five books in print including </a:t>
            </a:r>
            <a:r>
              <a:rPr lang="en-US" i="1">
                <a:latin typeface="Arial" charset="0"/>
                <a:ea typeface="ＭＳ Ｐゴシック" charset="0"/>
                <a:cs typeface="ＭＳ Ｐゴシック" charset="0"/>
              </a:rPr>
              <a:t>Evolution:</a:t>
            </a:r>
            <a:r>
              <a:rPr lang="en-US">
                <a:latin typeface="Georgia" charset="0"/>
                <a:ea typeface="ＭＳ Ｐゴシック" charset="0"/>
                <a:cs typeface="ＭＳ Ｐゴシック" charset="0"/>
              </a:rPr>
              <a:t> </a:t>
            </a:r>
            <a:r>
              <a:rPr lang="en-US" i="1">
                <a:latin typeface="Arial" charset="0"/>
                <a:ea typeface="ＭＳ Ｐゴシック" charset="0"/>
                <a:cs typeface="ＭＳ Ｐゴシック" charset="0"/>
              </a:rPr>
              <a:t>The Fossils STILL Say No</a:t>
            </a:r>
            <a:r>
              <a:rPr lang="en-US">
                <a:latin typeface="Georgia" charset="0"/>
                <a:ea typeface="ＭＳ Ｐゴシック" charset="0"/>
                <a:cs typeface="ＭＳ Ｐゴシック" charset="0"/>
              </a:rPr>
              <a:t>!, </a:t>
            </a:r>
            <a:r>
              <a:rPr lang="en-US" i="1">
                <a:latin typeface="Arial" charset="0"/>
                <a:ea typeface="ＭＳ Ｐゴシック" charset="0"/>
                <a:cs typeface="ＭＳ Ｐゴシック" charset="0"/>
              </a:rPr>
              <a:t>Creation Scientists Answer Their Critics</a:t>
            </a:r>
            <a:r>
              <a:rPr lang="en-US">
                <a:latin typeface="Georgia" charset="0"/>
                <a:ea typeface="ＭＳ Ｐゴシック" charset="0"/>
                <a:cs typeface="ＭＳ Ｐゴシック" charset="0"/>
              </a:rPr>
              <a:t>, and </a:t>
            </a:r>
            <a:r>
              <a:rPr lang="en-US" i="1">
                <a:latin typeface="Arial" charset="0"/>
                <a:ea typeface="ＭＳ Ｐゴシック" charset="0"/>
                <a:cs typeface="ＭＳ Ｐゴシック" charset="0"/>
              </a:rPr>
              <a:t>Teaching Creation Science in Public Schools</a:t>
            </a:r>
            <a:r>
              <a:rPr lang="en-US">
                <a:latin typeface="Georgia" charset="0"/>
                <a:ea typeface="ＭＳ Ｐゴシック" charset="0"/>
                <a:cs typeface="ＭＳ Ｐゴシック" charset="0"/>
              </a:rPr>
              <a:t>.</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147F20A-32BD-AF45-B552-B459798BA027}" type="slidenum">
              <a:rPr lang="en-US" sz="1200"/>
              <a:pPr/>
              <a:t>51</a:t>
            </a:fld>
            <a:endParaRPr lang="en-US" sz="1200"/>
          </a:p>
        </p:txBody>
      </p:sp>
      <p:sp>
        <p:nvSpPr>
          <p:cNvPr id="318466" name="Rectangle 2"/>
          <p:cNvSpPr>
            <a:spLocks noGrp="1" noRot="1" noChangeAspect="1" noChangeArrowheads="1"/>
          </p:cNvSpPr>
          <p:nvPr>
            <p:ph type="sldImg"/>
          </p:nvPr>
        </p:nvSpPr>
        <p:spPr>
          <a:xfrm>
            <a:off x="1130300" y="674688"/>
            <a:ext cx="4597400" cy="3448050"/>
          </a:xfrm>
          <a:solidFill>
            <a:srgbClr val="FFFFFF"/>
          </a:solidFill>
          <a:ln/>
        </p:spPr>
      </p:sp>
      <p:sp>
        <p:nvSpPr>
          <p:cNvPr id="31846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8FB9F4A-AC89-F746-84C2-92DAB0921C93}" type="slidenum">
              <a:rPr lang="en-US" sz="1200"/>
              <a:pPr/>
              <a:t>5</a:t>
            </a:fld>
            <a:endParaRPr lang="en-US" sz="1200"/>
          </a:p>
        </p:txBody>
      </p:sp>
      <p:sp>
        <p:nvSpPr>
          <p:cNvPr id="223234" name="Rectangle 2"/>
          <p:cNvSpPr>
            <a:spLocks noGrp="1" noRot="1" noChangeAspect="1" noChangeArrowheads="1"/>
          </p:cNvSpPr>
          <p:nvPr>
            <p:ph type="sldImg"/>
          </p:nvPr>
        </p:nvSpPr>
        <p:spPr>
          <a:solidFill>
            <a:srgbClr val="FFFFFF"/>
          </a:solidFill>
          <a:ln/>
        </p:spPr>
      </p:sp>
      <p:sp>
        <p:nvSpPr>
          <p:cNvPr id="22323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Cover and his surrender to Jesus Christ on page 225.</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775E87B-5834-064D-8F06-8D487F6E2EBC}" type="slidenum">
              <a:rPr lang="en-US" sz="1200"/>
              <a:pPr/>
              <a:t>52</a:t>
            </a:fld>
            <a:endParaRPr lang="en-US" sz="1200"/>
          </a:p>
        </p:txBody>
      </p:sp>
      <p:sp>
        <p:nvSpPr>
          <p:cNvPr id="320514" name="Rectangle 2"/>
          <p:cNvSpPr>
            <a:spLocks noGrp="1" noRot="1" noChangeAspect="1" noChangeArrowheads="1"/>
          </p:cNvSpPr>
          <p:nvPr>
            <p:ph type="sldImg"/>
          </p:nvPr>
        </p:nvSpPr>
        <p:spPr>
          <a:xfrm>
            <a:off x="1130300" y="674688"/>
            <a:ext cx="4597400" cy="3448050"/>
          </a:xfrm>
          <a:solidFill>
            <a:srgbClr val="FFFFFF"/>
          </a:solidFill>
          <a:ln/>
        </p:spPr>
      </p:sp>
      <p:sp>
        <p:nvSpPr>
          <p:cNvPr id="32051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1E8B22C-BFCA-3F47-9910-2091B38F55AA}" type="slidenum">
              <a:rPr lang="en-US" sz="1200"/>
              <a:pPr/>
              <a:t>53</a:t>
            </a:fld>
            <a:endParaRPr lang="en-US" sz="1200"/>
          </a:p>
        </p:txBody>
      </p:sp>
      <p:sp>
        <p:nvSpPr>
          <p:cNvPr id="322562" name="Rectangle 2"/>
          <p:cNvSpPr>
            <a:spLocks noGrp="1" noRot="1" noChangeAspect="1" noChangeArrowheads="1"/>
          </p:cNvSpPr>
          <p:nvPr>
            <p:ph type="sldImg"/>
          </p:nvPr>
        </p:nvSpPr>
        <p:spPr>
          <a:solidFill>
            <a:srgbClr val="FFFFFF"/>
          </a:solidFill>
          <a:ln/>
        </p:spPr>
      </p:sp>
      <p:sp>
        <p:nvSpPr>
          <p:cNvPr id="322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03E6A76-5FA0-7C49-BE80-1E14FFBE5FE1}" type="slidenum">
              <a:rPr lang="en-US" sz="1200"/>
              <a:pPr/>
              <a:t>54</a:t>
            </a:fld>
            <a:endParaRPr lang="en-US" sz="1200"/>
          </a:p>
        </p:txBody>
      </p:sp>
      <p:sp>
        <p:nvSpPr>
          <p:cNvPr id="324610" name="Rectangle 2"/>
          <p:cNvSpPr>
            <a:spLocks noGrp="1" noRot="1" noChangeAspect="1" noChangeArrowheads="1"/>
          </p:cNvSpPr>
          <p:nvPr>
            <p:ph type="sldImg"/>
          </p:nvPr>
        </p:nvSpPr>
        <p:spPr>
          <a:solidFill>
            <a:srgbClr val="FFFFFF"/>
          </a:solidFill>
          <a:ln/>
        </p:spPr>
      </p:sp>
      <p:sp>
        <p:nvSpPr>
          <p:cNvPr id="3246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C1F4314-832D-EB44-88B6-2CBA23525616}" type="slidenum">
              <a:rPr lang="en-US" sz="1200"/>
              <a:pPr/>
              <a:t>55</a:t>
            </a:fld>
            <a:endParaRPr lang="en-US" sz="1200"/>
          </a:p>
        </p:txBody>
      </p:sp>
      <p:sp>
        <p:nvSpPr>
          <p:cNvPr id="326658" name="Rectangle 2"/>
          <p:cNvSpPr>
            <a:spLocks noGrp="1" noRot="1" noChangeAspect="1" noChangeArrowheads="1"/>
          </p:cNvSpPr>
          <p:nvPr>
            <p:ph type="sldImg"/>
          </p:nvPr>
        </p:nvSpPr>
        <p:spPr>
          <a:solidFill>
            <a:srgbClr val="FFFFFF"/>
          </a:solidFill>
          <a:ln/>
        </p:spPr>
      </p:sp>
      <p:sp>
        <p:nvSpPr>
          <p:cNvPr id="32665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i="1" dirty="0">
                <a:latin typeface="Arial" charset="0"/>
                <a:ea typeface="ＭＳ Ｐゴシック" charset="0"/>
                <a:cs typeface="ＭＳ Ｐゴシック" charset="0"/>
              </a:rPr>
              <a:t>Piltdown Man</a:t>
            </a:r>
            <a:r>
              <a:rPr lang="en-US" dirty="0">
                <a:latin typeface="Arial" charset="0"/>
                <a:ea typeface="ＭＳ Ｐゴシック" charset="0"/>
                <a:cs typeface="ＭＳ Ｐゴシック" charset="0"/>
              </a:rPr>
              <a:t>, found in Piltdown England (1912), came from jaw and skull fragments.  About 500 books and pamphlets were written about him up to 1950…</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9A758AB-F34B-CC48-8CF5-EAA948BCFD18}" type="slidenum">
              <a:rPr lang="en-US" sz="1200"/>
              <a:pPr/>
              <a:t>56</a:t>
            </a:fld>
            <a:endParaRPr lang="en-US" sz="1200"/>
          </a:p>
        </p:txBody>
      </p:sp>
      <p:sp>
        <p:nvSpPr>
          <p:cNvPr id="328706" name="Rectangle 2"/>
          <p:cNvSpPr>
            <a:spLocks noGrp="1" noRot="1" noChangeAspect="1" noChangeArrowheads="1"/>
          </p:cNvSpPr>
          <p:nvPr>
            <p:ph type="sldImg"/>
          </p:nvPr>
        </p:nvSpPr>
        <p:spPr>
          <a:solidFill>
            <a:srgbClr val="FFFFFF"/>
          </a:solidFill>
          <a:ln/>
        </p:spPr>
      </p:sp>
      <p:sp>
        <p:nvSpPr>
          <p:cNvPr id="32870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Then in 1950 someone discovered that it actually was the chemically treated skull of a modern human to make it </a:t>
            </a:r>
            <a:r>
              <a:rPr lang="en-US" i="1" dirty="0">
                <a:latin typeface="Arial" charset="0"/>
                <a:ea typeface="ＭＳ Ｐゴシック" charset="0"/>
                <a:cs typeface="ＭＳ Ｐゴシック" charset="0"/>
              </a:rPr>
              <a:t>look</a:t>
            </a:r>
            <a:r>
              <a:rPr lang="en-US" dirty="0">
                <a:latin typeface="Arial" charset="0"/>
                <a:ea typeface="ＭＳ Ｐゴシック" charset="0"/>
                <a:cs typeface="ＭＳ Ｐゴシック" charset="0"/>
              </a:rPr>
              <a:t> old and ape teeth </a:t>
            </a:r>
            <a:r>
              <a:rPr lang="en-US" i="1" dirty="0">
                <a:latin typeface="Arial" charset="0"/>
                <a:ea typeface="ＭＳ Ｐゴシック" charset="0"/>
                <a:cs typeface="ＭＳ Ｐゴシック" charset="0"/>
              </a:rPr>
              <a:t>filed down</a:t>
            </a:r>
            <a:r>
              <a:rPr lang="en-US" dirty="0">
                <a:latin typeface="Arial" charset="0"/>
                <a:ea typeface="ＭＳ Ｐゴシック" charset="0"/>
                <a:cs typeface="ＭＳ Ｐゴシック" charset="0"/>
              </a:rPr>
              <a:t> to look human!  This fraud fooled the world</a:t>
            </a:r>
            <a:r>
              <a:rPr lang="uk-UA"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a:t>
            </a:r>
            <a:r>
              <a:rPr lang="ru-RU"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experts</a:t>
            </a:r>
            <a:r>
              <a:rPr lang="ru-RU"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 for almost 40 years. </a:t>
            </a:r>
            <a:endParaRPr lang="en-US" dirty="0">
              <a:latin typeface="Arial"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15A77AD-218E-5547-9994-1A0DC4F6F0F7}" type="slidenum">
              <a:rPr lang="en-US" sz="1200"/>
              <a:pPr/>
              <a:t>57</a:t>
            </a:fld>
            <a:endParaRPr lang="en-US" sz="1200"/>
          </a:p>
        </p:txBody>
      </p:sp>
      <p:sp>
        <p:nvSpPr>
          <p:cNvPr id="330754" name="Rectangle 2"/>
          <p:cNvSpPr>
            <a:spLocks noGrp="1" noRot="1" noChangeAspect="1" noChangeArrowheads="1"/>
          </p:cNvSpPr>
          <p:nvPr>
            <p:ph type="sldImg"/>
          </p:nvPr>
        </p:nvSpPr>
        <p:spPr>
          <a:solidFill>
            <a:srgbClr val="FFFFFF"/>
          </a:solidFill>
          <a:ln/>
        </p:spPr>
      </p:sp>
      <p:sp>
        <p:nvSpPr>
          <p:cNvPr id="33075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i="1" dirty="0">
                <a:latin typeface="Arial" charset="0"/>
                <a:ea typeface="ＭＳ Ｐゴシック" charset="0"/>
                <a:cs typeface="ＭＳ Ｐゴシック" charset="0"/>
              </a:rPr>
              <a:t>Nebraska Man</a:t>
            </a:r>
            <a:r>
              <a:rPr lang="en-US" dirty="0">
                <a:latin typeface="Arial" charset="0"/>
                <a:ea typeface="ＭＳ Ｐゴシック" charset="0"/>
                <a:cs typeface="ＭＳ Ｐゴシック" charset="0"/>
              </a:rPr>
              <a:t> (1922) was based solely on a single tooth found in Nebraska.  Additional bones of the creature later revealed it to be a pig! </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D7A236A-30E4-8D41-9B36-E14F15562C0E}" type="slidenum">
              <a:rPr lang="en-US" sz="1200"/>
              <a:pPr/>
              <a:t>58</a:t>
            </a:fld>
            <a:endParaRPr lang="en-US" sz="1200"/>
          </a:p>
        </p:txBody>
      </p:sp>
      <p:sp>
        <p:nvSpPr>
          <p:cNvPr id="332802" name="Rectangle 2"/>
          <p:cNvSpPr>
            <a:spLocks noGrp="1" noRot="1" noChangeAspect="1" noChangeArrowheads="1"/>
          </p:cNvSpPr>
          <p:nvPr>
            <p:ph type="sldImg"/>
          </p:nvPr>
        </p:nvSpPr>
        <p:spPr>
          <a:solidFill>
            <a:srgbClr val="FFFFFF"/>
          </a:solidFill>
          <a:ln/>
        </p:spPr>
      </p:sp>
      <p:sp>
        <p:nvSpPr>
          <p:cNvPr id="33280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i="1" dirty="0">
                <a:latin typeface="Arial" charset="0"/>
                <a:ea typeface="ＭＳ Ｐゴシック" charset="0"/>
                <a:cs typeface="ＭＳ Ｐゴシック" charset="0"/>
              </a:rPr>
              <a:t>Neanderthal Man</a:t>
            </a:r>
            <a:r>
              <a:rPr lang="en-US" dirty="0">
                <a:latin typeface="Arial" charset="0"/>
                <a:ea typeface="ＭＳ Ｐゴシック" charset="0"/>
                <a:cs typeface="ＭＳ Ｐゴシック" charset="0"/>
              </a:rPr>
              <a:t> (1860), found in the Neanderthal Valley in Germany, later had more fossils, such as a hunched-over full skeleton in France (1908).  They used tools and had similar brain sizes to modern humans, but their skulls were flatter than ours and appeared primitive in some ways.  However, Dr. Rudolph Virchow later revealed the hunched-over skeleton as a Frenchman who had arthritis!  Other skeletons have been found which are fully erect, and x-rays of the fossil bones and teeth now confirm that all of the Neanderthals were actually humans with rickets (caused by lack of vitamin D). </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AF215CC-68EA-5243-BB8F-42BF5AF9E9B0}" type="slidenum">
              <a:rPr lang="en-US" sz="1200"/>
              <a:pPr/>
              <a:t>59</a:t>
            </a:fld>
            <a:endParaRPr lang="en-US" sz="1200"/>
          </a:p>
        </p:txBody>
      </p:sp>
      <p:sp>
        <p:nvSpPr>
          <p:cNvPr id="334850" name="Rectangle 2"/>
          <p:cNvSpPr>
            <a:spLocks noGrp="1" noRot="1" noChangeAspect="1" noChangeArrowheads="1"/>
          </p:cNvSpPr>
          <p:nvPr>
            <p:ph type="sldImg"/>
          </p:nvPr>
        </p:nvSpPr>
        <p:spPr>
          <a:solidFill>
            <a:srgbClr val="FFFFFF"/>
          </a:solidFill>
          <a:ln/>
        </p:spPr>
      </p:sp>
      <p:sp>
        <p:nvSpPr>
          <p:cNvPr id="33485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i="1" dirty="0">
                <a:latin typeface="Arial" charset="0"/>
                <a:ea typeface="ＭＳ Ｐゴシック" charset="0"/>
                <a:cs typeface="ＭＳ Ｐゴシック" charset="0"/>
              </a:rPr>
              <a:t>Australopithecus</a:t>
            </a:r>
            <a:r>
              <a:rPr lang="en-US" dirty="0">
                <a:latin typeface="Arial" charset="0"/>
                <a:ea typeface="ＭＳ Ｐゴシック" charset="0"/>
                <a:cs typeface="ＭＳ Ｐゴシック" charset="0"/>
              </a:rPr>
              <a:t> (1924) was believed even by many evolutionists to have been an ape, and included a female version, </a:t>
            </a:r>
            <a:r>
              <a:rPr lang="en-US" i="1" dirty="0">
                <a:latin typeface="Arial" charset="0"/>
                <a:ea typeface="ＭＳ Ｐゴシック" charset="0"/>
                <a:cs typeface="ＭＳ Ｐゴシック" charset="0"/>
              </a:rPr>
              <a:t>Australopithecus afarensis</a:t>
            </a:r>
            <a:r>
              <a:rPr lang="en-US" dirty="0">
                <a:latin typeface="Arial" charset="0"/>
                <a:ea typeface="ＭＳ Ｐゴシック" charset="0"/>
                <a:cs typeface="ＭＳ Ｐゴシック" charset="0"/>
              </a:rPr>
              <a:t> (1973, nicknamed </a:t>
            </a:r>
            <a:r>
              <a:rPr lang="ru-RU"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Lucy</a:t>
            </a:r>
            <a:r>
              <a:rPr lang="ru-RU"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  However, when a knee joint was needed to prove that Lucy walked upright, they used one found more than 60 meters lower in the strata and more than three kilometers away!  Dr. Solly Zuckerman (head of the Department of Anatomy, Univ. of Birmingham, England) and Dr. Charles Oxnard (Prof. of Anatomy and Director of Graduate Studies at the Univ. of Southern California Medical School) both confirm that </a:t>
            </a:r>
            <a:r>
              <a:rPr lang="en-US" altLang="ja-JP" i="1" dirty="0">
                <a:latin typeface="Arial" charset="0"/>
                <a:ea typeface="ＭＳ Ｐゴシック" charset="0"/>
                <a:cs typeface="ＭＳ Ｐゴシック" charset="0"/>
              </a:rPr>
              <a:t>Australopithecus</a:t>
            </a:r>
            <a:r>
              <a:rPr lang="en-US" altLang="ja-JP" dirty="0">
                <a:latin typeface="Arial" charset="0"/>
                <a:ea typeface="ＭＳ Ｐゴシック" charset="0"/>
                <a:cs typeface="ＭＳ Ｐゴシック" charset="0"/>
              </a:rPr>
              <a:t> did </a:t>
            </a:r>
            <a:r>
              <a:rPr lang="en-US" altLang="ja-JP" i="1" dirty="0">
                <a:latin typeface="Arial" charset="0"/>
                <a:ea typeface="ＭＳ Ｐゴシック" charset="0"/>
                <a:cs typeface="ＭＳ Ｐゴシック" charset="0"/>
              </a:rPr>
              <a:t>not</a:t>
            </a:r>
            <a:r>
              <a:rPr lang="en-US" altLang="ja-JP" dirty="0">
                <a:latin typeface="Arial" charset="0"/>
                <a:ea typeface="ＭＳ Ｐゴシック" charset="0"/>
                <a:cs typeface="ＭＳ Ｐゴシック" charset="0"/>
              </a:rPr>
              <a:t> walk upright like humans and were not man</a:t>
            </a:r>
            <a:r>
              <a:rPr lang="uk-UA"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s ancestors.  Zuckerman</a:t>
            </a:r>
            <a:r>
              <a:rPr lang="uk-UA"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s conclusions are published in his book, </a:t>
            </a:r>
            <a:r>
              <a:rPr lang="en-US" altLang="ja-JP" i="1" dirty="0">
                <a:latin typeface="Arial" charset="0"/>
                <a:ea typeface="ＭＳ Ｐゴシック" charset="0"/>
                <a:cs typeface="ＭＳ Ｐゴシック" charset="0"/>
              </a:rPr>
              <a:t>Beyond the Ivory Tower</a:t>
            </a:r>
            <a:r>
              <a:rPr lang="en-US" altLang="ja-JP" dirty="0">
                <a:latin typeface="Arial" charset="0"/>
                <a:ea typeface="ＭＳ Ｐゴシック" charset="0"/>
                <a:cs typeface="ＭＳ Ｐゴシック" charset="0"/>
              </a:rPr>
              <a:t> (1970).  See Gish, 84.</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81F6EC8-85EA-2644-BA80-A863E2BAADCA}" type="slidenum">
              <a:rPr lang="en-US" sz="1200"/>
              <a:pPr/>
              <a:t>60</a:t>
            </a:fld>
            <a:endParaRPr lang="en-US" sz="1200"/>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i="1" dirty="0">
                <a:latin typeface="Arial" charset="0"/>
                <a:ea typeface="ＭＳ Ｐゴシック" charset="0"/>
                <a:cs typeface="ＭＳ Ｐゴシック" charset="0"/>
              </a:rPr>
              <a:t>Ramapithecus</a:t>
            </a:r>
            <a:r>
              <a:rPr lang="en-US" dirty="0">
                <a:latin typeface="Arial" charset="0"/>
                <a:ea typeface="ＭＳ Ｐゴシック" charset="0"/>
                <a:cs typeface="ＭＳ Ｐゴシック" charset="0"/>
              </a:rPr>
              <a:t> was an orangutan and </a:t>
            </a:r>
            <a:r>
              <a:rPr lang="en-US" i="1" dirty="0" err="1">
                <a:latin typeface="Arial" charset="0"/>
                <a:ea typeface="ＭＳ Ｐゴシック" charset="0"/>
                <a:cs typeface="ＭＳ Ｐゴシック" charset="0"/>
              </a:rPr>
              <a:t>Orce</a:t>
            </a:r>
            <a:r>
              <a:rPr lang="en-US" i="1" dirty="0">
                <a:latin typeface="Arial" charset="0"/>
                <a:ea typeface="ＭＳ Ｐゴシック" charset="0"/>
                <a:cs typeface="ＭＳ Ｐゴシック" charset="0"/>
              </a:rPr>
              <a:t> Man</a:t>
            </a:r>
            <a:r>
              <a:rPr lang="en-US" dirty="0">
                <a:latin typeface="Arial" charset="0"/>
                <a:ea typeface="ＭＳ Ｐゴシック" charset="0"/>
                <a:cs typeface="ＭＳ Ｐゴシック" charset="0"/>
              </a:rPr>
              <a:t> was actually a six-month-old donkey.  </a:t>
            </a:r>
            <a:r>
              <a:rPr lang="en-US" i="1" dirty="0">
                <a:latin typeface="Arial" charset="0"/>
                <a:ea typeface="ＭＳ Ｐゴシック" charset="0"/>
                <a:cs typeface="ＭＳ Ｐゴシック" charset="0"/>
              </a:rPr>
              <a:t>Australopithecus</a:t>
            </a:r>
            <a:r>
              <a:rPr lang="en-US" dirty="0">
                <a:latin typeface="Arial" charset="0"/>
                <a:ea typeface="ＭＳ Ｐゴシック" charset="0"/>
                <a:cs typeface="ＭＳ Ｐゴシック" charset="0"/>
              </a:rPr>
              <a:t> (1924) was believed even by many evolutionists to have been an ape…Also, Java Man</a:t>
            </a:r>
            <a:r>
              <a:rPr lang="uk-UA"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discoverer (Dr. Eugene Dubois) later identified him as a giant gibbon, Peking Man is an ape, and Cro-Magnon Man a modern European.  Now some evolutionists even say that apes evolved from man! </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4B8C00A-1D1C-2543-81EC-0CA33DDDCC7C}" type="slidenum">
              <a:rPr lang="zh-CN" altLang="en-US" sz="1200">
                <a:solidFill>
                  <a:srgbClr val="000000"/>
                </a:solidFill>
              </a:rPr>
              <a:pPr/>
              <a:t>61</a:t>
            </a:fld>
            <a:endParaRPr lang="en-US" altLang="zh-CN" sz="1200">
              <a:solidFill>
                <a:srgbClr val="000000"/>
              </a:solidFill>
            </a:endParaRPr>
          </a:p>
        </p:txBody>
      </p:sp>
      <p:sp>
        <p:nvSpPr>
          <p:cNvPr id="338946" name="Rectangle 2"/>
          <p:cNvSpPr>
            <a:spLocks noGrp="1" noRot="1" noChangeAspect="1" noChangeArrowheads="1"/>
          </p:cNvSpPr>
          <p:nvPr>
            <p:ph type="sldImg"/>
          </p:nvPr>
        </p:nvSpPr>
        <p:spPr>
          <a:xfrm>
            <a:off x="1130300" y="674688"/>
            <a:ext cx="4597400" cy="3448050"/>
          </a:xfrm>
          <a:solidFill>
            <a:srgbClr val="FFFFFF"/>
          </a:solidFill>
          <a:ln/>
        </p:spPr>
      </p:sp>
      <p:sp>
        <p:nvSpPr>
          <p:cNvPr id="33894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r>
              <a:rPr lang="en-US" altLang="zh-CN" sz="2400" dirty="0">
                <a:latin typeface="Arial" charset="0"/>
                <a:ea typeface="ＭＳ Ｐゴシック" charset="0"/>
                <a:cs typeface="ＭＳ Ｐゴシック" charset="0"/>
              </a:rPr>
              <a:t>No wonder why the Ben Stein documentary in 2008 highlighted how many scientists and educators have been EXPELLED for even SUGGESTING that the universe has design! If a theory such as evolution has any merit, then it should be open to evaluation based on evidence. However, in the case of evolution, no intelligence is allowed.</a:t>
            </a:r>
            <a:endParaRPr lang="zh-CN" altLang="en-US" sz="2400" dirty="0">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C1586C1-3EDC-A14F-80DB-EEF50D4377FD}" type="slidenum">
              <a:rPr lang="en-US" sz="1200"/>
              <a:pPr/>
              <a:t>6</a:t>
            </a:fld>
            <a:endParaRPr lang="en-US" sz="1200"/>
          </a:p>
        </p:txBody>
      </p:sp>
      <p:sp>
        <p:nvSpPr>
          <p:cNvPr id="225282" name="Rectangle 2"/>
          <p:cNvSpPr>
            <a:spLocks noGrp="1" noRot="1" noChangeAspect="1" noChangeArrowheads="1"/>
          </p:cNvSpPr>
          <p:nvPr>
            <p:ph type="sldImg"/>
          </p:nvPr>
        </p:nvSpPr>
        <p:spPr>
          <a:solidFill>
            <a:srgbClr val="FFFFFF"/>
          </a:solidFill>
          <a:ln/>
        </p:spPr>
      </p:sp>
      <p:sp>
        <p:nvSpPr>
          <p:cNvPr id="22528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2BD8D2F-B5D5-E64D-81CD-B5EC1B116277}" type="slidenum">
              <a:rPr lang="en-US" sz="1200"/>
              <a:pPr/>
              <a:t>63</a:t>
            </a:fld>
            <a:endParaRPr lang="en-US" sz="1200"/>
          </a:p>
        </p:txBody>
      </p:sp>
      <p:sp>
        <p:nvSpPr>
          <p:cNvPr id="342018" name="Rectangle 2"/>
          <p:cNvSpPr>
            <a:spLocks noGrp="1" noRot="1" noChangeAspect="1" noChangeArrowheads="1"/>
          </p:cNvSpPr>
          <p:nvPr>
            <p:ph type="sldImg"/>
          </p:nvPr>
        </p:nvSpPr>
        <p:spPr>
          <a:solidFill>
            <a:srgbClr val="FFFFFF"/>
          </a:solidFill>
          <a:ln/>
        </p:spPr>
      </p:sp>
      <p:sp>
        <p:nvSpPr>
          <p:cNvPr id="3420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1D8C576-670C-9C45-9297-65BFF8CBA4E0}" type="slidenum">
              <a:rPr lang="en-US" sz="1200"/>
              <a:pPr/>
              <a:t>64</a:t>
            </a:fld>
            <a:endParaRPr lang="en-US" sz="1200"/>
          </a:p>
        </p:txBody>
      </p:sp>
      <p:sp>
        <p:nvSpPr>
          <p:cNvPr id="344066" name="Rectangle 2"/>
          <p:cNvSpPr>
            <a:spLocks noGrp="1" noRot="1" noChangeAspect="1" noChangeArrowheads="1"/>
          </p:cNvSpPr>
          <p:nvPr>
            <p:ph type="sldImg"/>
          </p:nvPr>
        </p:nvSpPr>
        <p:spPr>
          <a:solidFill>
            <a:srgbClr val="FFFFFF"/>
          </a:solidFill>
          <a:ln/>
        </p:spPr>
      </p:sp>
      <p:sp>
        <p:nvSpPr>
          <p:cNvPr id="344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Slide Image Placeholder 1"/>
          <p:cNvSpPr>
            <a:spLocks noGrp="1" noRot="1" noChangeAspect="1"/>
          </p:cNvSpPr>
          <p:nvPr>
            <p:ph type="sldImg"/>
          </p:nvPr>
        </p:nvSpPr>
        <p:spPr>
          <a:ln/>
        </p:spPr>
      </p:sp>
      <p:sp>
        <p:nvSpPr>
          <p:cNvPr id="28877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zh-CN">
                <a:latin typeface="Times New Roman" charset="0"/>
                <a:ea typeface="ＭＳ Ｐゴシック" charset="0"/>
                <a:cs typeface="ＭＳ Ｐゴシック" charset="0"/>
              </a:rPr>
              <a:t>Our </a:t>
            </a:r>
            <a:r>
              <a:rPr lang="ru-RU"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day</a:t>
            </a:r>
            <a:r>
              <a:rPr lang="ru-RU"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 today beginning at midnight came from the Romans hundreds of years after the Jewish reckoning from evening to evening that is used in Genesis 1.  </a:t>
            </a:r>
            <a:endParaRPr lang="en-US" altLang="zh-CN">
              <a:latin typeface="Times New Roman" charset="0"/>
              <a:ea typeface="ＭＳ Ｐゴシック" charset="0"/>
              <a:cs typeface="ＭＳ Ｐゴシック" charset="0"/>
            </a:endParaRPr>
          </a:p>
        </p:txBody>
      </p:sp>
      <p:sp>
        <p:nvSpPr>
          <p:cNvPr id="28877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8712620-8350-A54D-B51D-FAFA0917C5C4}" type="slidenum">
              <a:rPr lang="zh-CN" altLang="en-US" sz="1200">
                <a:solidFill>
                  <a:srgbClr val="000000"/>
                </a:solidFill>
              </a:rPr>
              <a:pPr/>
              <a:t>65</a:t>
            </a:fld>
            <a:endParaRPr lang="en-US" altLang="zh-CN" sz="1200">
              <a:solidFill>
                <a:srgbClr val="000000"/>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6692E89-BB54-3C46-A858-56AB7CD6AF4E}" type="slidenum">
              <a:rPr lang="en-US" sz="1200"/>
              <a:pPr/>
              <a:t>66</a:t>
            </a:fld>
            <a:endParaRPr lang="en-US" sz="1200"/>
          </a:p>
        </p:txBody>
      </p:sp>
      <p:sp>
        <p:nvSpPr>
          <p:cNvPr id="348162" name="Rectangle 2"/>
          <p:cNvSpPr>
            <a:spLocks noGrp="1" noRot="1" noChangeAspect="1" noChangeArrowheads="1"/>
          </p:cNvSpPr>
          <p:nvPr>
            <p:ph type="sldImg"/>
          </p:nvPr>
        </p:nvSpPr>
        <p:spPr>
          <a:xfrm>
            <a:off x="1130300" y="674688"/>
            <a:ext cx="4597400" cy="3448050"/>
          </a:xfrm>
          <a:solidFill>
            <a:srgbClr val="FFFFFF"/>
          </a:solidFill>
          <a:ln/>
        </p:spPr>
      </p:sp>
      <p:sp>
        <p:nvSpPr>
          <p:cNvPr id="34816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B99E75B-CCE8-2743-B826-7EBA83334D02}" type="slidenum">
              <a:rPr lang="en-US" sz="1200"/>
              <a:pPr/>
              <a:t>67</a:t>
            </a:fld>
            <a:endParaRPr lang="en-US" sz="1200"/>
          </a:p>
        </p:txBody>
      </p:sp>
      <p:sp>
        <p:nvSpPr>
          <p:cNvPr id="350210" name="Rectangle 2"/>
          <p:cNvSpPr>
            <a:spLocks noGrp="1" noRot="1" noChangeAspect="1" noChangeArrowheads="1"/>
          </p:cNvSpPr>
          <p:nvPr>
            <p:ph type="sldImg"/>
          </p:nvPr>
        </p:nvSpPr>
        <p:spPr>
          <a:solidFill>
            <a:srgbClr val="FFFFFF"/>
          </a:solidFill>
          <a:ln/>
        </p:spPr>
      </p:sp>
      <p:sp>
        <p:nvSpPr>
          <p:cNvPr id="35021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Francis Collins, </a:t>
            </a:r>
            <a:r>
              <a:rPr lang="en-US" i="1">
                <a:latin typeface="Arial" charset="0"/>
                <a:ea typeface="ＭＳ Ｐゴシック" charset="0"/>
                <a:cs typeface="ＭＳ Ｐゴシック" charset="0"/>
              </a:rPr>
              <a:t>The Language of God, 207</a:t>
            </a:r>
            <a:endParaRPr lang="en-US">
              <a:latin typeface="Arial"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4F62DAE-218C-CD49-8B11-5B0303419EF4}" type="slidenum">
              <a:rPr lang="en-US" sz="1200"/>
              <a:pPr/>
              <a:t>69</a:t>
            </a:fld>
            <a:endParaRPr lang="en-US" sz="1200"/>
          </a:p>
        </p:txBody>
      </p:sp>
      <p:sp>
        <p:nvSpPr>
          <p:cNvPr id="353282" name="Rectangle 2"/>
          <p:cNvSpPr>
            <a:spLocks noGrp="1" noRot="1" noChangeAspect="1" noChangeArrowheads="1"/>
          </p:cNvSpPr>
          <p:nvPr>
            <p:ph type="sldImg"/>
          </p:nvPr>
        </p:nvSpPr>
        <p:spPr>
          <a:solidFill>
            <a:srgbClr val="FFFFFF"/>
          </a:solidFill>
          <a:ln/>
        </p:spPr>
      </p:sp>
      <p:sp>
        <p:nvSpPr>
          <p:cNvPr id="3532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6866E0B-3301-3B49-A3CA-35F2DFFB9D7A}"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88450" name="Rectangle 2"/>
          <p:cNvSpPr>
            <a:spLocks noGrp="1" noRot="1" noChangeAspect="1" noChangeArrowheads="1" noTextEdit="1"/>
          </p:cNvSpPr>
          <p:nvPr>
            <p:ph type="sldImg"/>
          </p:nvPr>
        </p:nvSpPr>
        <p:spPr>
          <a:ln/>
        </p:spPr>
      </p:sp>
      <p:sp>
        <p:nvSpPr>
          <p:cNvPr id="4884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200" kern="1200" dirty="0">
              <a:solidFill>
                <a:schemeClr val="tx1"/>
              </a:solidFill>
              <a:effectLst/>
              <a:latin typeface="+mn-lt"/>
              <a:ea typeface="+mn-ea"/>
              <a:cs typeface="+mn-cs"/>
            </a:endParaRPr>
          </a:p>
          <a:p>
            <a:pPr eaLnBrk="1" hangingPunct="1"/>
            <a:r>
              <a:rPr lang="en-US" sz="1200" kern="1200" dirty="0">
                <a:solidFill>
                  <a:schemeClr val="tx1"/>
                </a:solidFill>
                <a:effectLst/>
                <a:latin typeface="+mn-lt"/>
                <a:ea typeface="+mn-ea"/>
                <a:cs typeface="+mn-cs"/>
              </a:rPr>
              <a:t>So did death exist before sin?  What do you think?  God said that his creation up to this time was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very good.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What does it mean that creation was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very good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if death existed then</a:t>
            </a:r>
            <a:r>
              <a:rPr lang="en-SG" sz="1200" kern="1200" dirty="0">
                <a:solidFill>
                  <a:schemeClr val="tx1"/>
                </a:solidFill>
                <a:effectLst/>
                <a:latin typeface="+mn-lt"/>
                <a:ea typeface="+mn-ea"/>
                <a:cs typeface="+mn-cs"/>
              </a:rPr>
              <a:t>?</a:t>
            </a:r>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3686625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766EA3-86A8-6441-9743-0BDB2D569E8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7221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722115" name="Rectangle 3"/>
          <p:cNvSpPr>
            <a:spLocks noGrp="1" noChangeArrowheads="1"/>
          </p:cNvSpPr>
          <p:nvPr>
            <p:ph type="body" idx="1"/>
          </p:nvPr>
        </p:nvSpPr>
        <p:spPr/>
        <p:txBody>
          <a:bodyPr/>
          <a:lstStyle/>
          <a:p>
            <a:pPr eaLnBrk="1" hangingPunct="1">
              <a:defRPr/>
            </a:pPr>
            <a:endParaRPr lang="en-US">
              <a:cs typeface="+mn-cs"/>
            </a:endParaRPr>
          </a:p>
          <a:p>
            <a:pPr eaLnBrk="1" hangingPunct="1">
              <a:defRPr/>
            </a:pPr>
            <a:r>
              <a:rPr lang="en-US">
                <a:cs typeface="+mn-cs"/>
              </a:rPr>
              <a:t>Each</a:t>
            </a:r>
            <a:r>
              <a:rPr lang="en-US" baseline="0">
                <a:cs typeface="+mn-cs"/>
              </a:rPr>
              <a:t> believer must answer which of these two theologies he will follow.</a:t>
            </a:r>
            <a:endParaRPr lang="en-US">
              <a:cs typeface="+mn-cs"/>
            </a:endParaRPr>
          </a:p>
        </p:txBody>
      </p:sp>
    </p:spTree>
    <p:extLst>
      <p:ext uri="{BB962C8B-B14F-4D97-AF65-F5344CB8AC3E}">
        <p14:creationId xmlns:p14="http://schemas.microsoft.com/office/powerpoint/2010/main" val="127475702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6ECA949-747E-734E-9412-2DC6E4DFCAFD}"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75138" name="Rectangle 2"/>
          <p:cNvSpPr>
            <a:spLocks noGrp="1" noRot="1" noChangeAspect="1" noChangeArrowheads="1" noTextEdit="1"/>
          </p:cNvSpPr>
          <p:nvPr>
            <p:ph type="sldImg"/>
          </p:nvPr>
        </p:nvSpPr>
        <p:spPr>
          <a:ln/>
        </p:spPr>
      </p:sp>
      <p:sp>
        <p:nvSpPr>
          <p:cNvPr id="4751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NLT renders this…</a:t>
            </a:r>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558169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6AB345B-1DDD-7945-A10B-5EB842FA0541}" type="slidenum">
              <a:rPr lang="en-US" sz="1200"/>
              <a:pPr/>
              <a:t>73</a:t>
            </a:fld>
            <a:endParaRPr lang="en-US" sz="1200"/>
          </a:p>
        </p:txBody>
      </p:sp>
      <p:sp>
        <p:nvSpPr>
          <p:cNvPr id="355330" name="Rectangle 2"/>
          <p:cNvSpPr>
            <a:spLocks noGrp="1" noRot="1" noChangeAspect="1" noChangeArrowheads="1"/>
          </p:cNvSpPr>
          <p:nvPr>
            <p:ph type="sldImg"/>
          </p:nvPr>
        </p:nvSpPr>
        <p:spPr>
          <a:solidFill>
            <a:srgbClr val="FFFFFF"/>
          </a:solidFill>
          <a:ln/>
        </p:spPr>
      </p:sp>
      <p:sp>
        <p:nvSpPr>
          <p:cNvPr id="35533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a:latin typeface="Arial" charset="0"/>
                <a:ea typeface="ＭＳ Ｐゴシック" charset="0"/>
                <a:cs typeface="ＭＳ Ｐゴシック" charset="0"/>
              </a:rPr>
              <a:t> Baldung Grien, Hans: </a:t>
            </a:r>
            <a:r>
              <a:rPr lang="en-US" i="1">
                <a:latin typeface="Arial" charset="0"/>
                <a:ea typeface="ＭＳ Ｐゴシック" charset="0"/>
                <a:cs typeface="ＭＳ Ｐゴシック" charset="0"/>
              </a:rPr>
              <a:t>Adam</a:t>
            </a:r>
            <a:r>
              <a:rPr lang="en-US">
                <a:latin typeface="Verdana" charset="0"/>
                <a:ea typeface="ＭＳ Ｐゴシック" charset="0"/>
                <a:cs typeface="ＭＳ Ｐゴシック" charset="0"/>
              </a:rPr>
              <a:t>  1520-23; Wood, 208 x 83.5 cm; Museum of Fine Arts, Buda</a:t>
            </a:r>
          </a:p>
          <a:p>
            <a:pPr eaLnBrk="1" hangingPunct="1"/>
            <a:r>
              <a:rPr lang="en-US" b="1">
                <a:solidFill>
                  <a:srgbClr val="0000CC"/>
                </a:solidFill>
                <a:latin typeface="Arial" charset="0"/>
                <a:ea typeface="ＭＳ Ｐゴシック" charset="0"/>
                <a:cs typeface="ＭＳ Ｐゴシック" charset="0"/>
              </a:rPr>
              <a:t>www.ibiblio.org/wm/ paint/auth/baldung/adam-eve/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96603B3-E13F-BD40-AF9D-DEE8CE039A7F}" type="slidenum">
              <a:rPr lang="en-US" sz="1200"/>
              <a:pPr/>
              <a:t>7</a:t>
            </a:fld>
            <a:endParaRPr lang="en-US" sz="1200"/>
          </a:p>
        </p:txBody>
      </p:sp>
      <p:sp>
        <p:nvSpPr>
          <p:cNvPr id="227330" name="Rectangle 2"/>
          <p:cNvSpPr>
            <a:spLocks noGrp="1" noRot="1" noChangeAspect="1" noChangeArrowheads="1"/>
          </p:cNvSpPr>
          <p:nvPr>
            <p:ph type="sldImg"/>
          </p:nvPr>
        </p:nvSpPr>
        <p:spPr>
          <a:solidFill>
            <a:srgbClr val="FFFFFF"/>
          </a:solidFill>
          <a:ln/>
        </p:spPr>
      </p:sp>
      <p:sp>
        <p:nvSpPr>
          <p:cNvPr id="2273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92A3EED-4F4C-C548-91B6-DBA23A40829C}" type="slidenum">
              <a:rPr lang="en-US" sz="1200"/>
              <a:pPr/>
              <a:t>76</a:t>
            </a:fld>
            <a:endParaRPr lang="en-US" sz="1200"/>
          </a:p>
        </p:txBody>
      </p:sp>
      <p:sp>
        <p:nvSpPr>
          <p:cNvPr id="359426" name="Rectangle 2"/>
          <p:cNvSpPr>
            <a:spLocks noGrp="1" noRot="1" noChangeAspect="1" noChangeArrowheads="1"/>
          </p:cNvSpPr>
          <p:nvPr>
            <p:ph type="sldImg"/>
          </p:nvPr>
        </p:nvSpPr>
        <p:spPr>
          <a:solidFill>
            <a:srgbClr val="FFFFFF"/>
          </a:solidFill>
          <a:ln/>
        </p:spPr>
      </p:sp>
      <p:sp>
        <p:nvSpPr>
          <p:cNvPr id="3594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8A1AE85-9433-364A-AFE7-24D7B5668D98}" type="slidenum">
              <a:rPr lang="en-US" sz="1200"/>
              <a:pPr/>
              <a:t>77</a:t>
            </a:fld>
            <a:endParaRPr lang="en-US" sz="1200"/>
          </a:p>
        </p:txBody>
      </p:sp>
      <p:sp>
        <p:nvSpPr>
          <p:cNvPr id="361474" name="Rectangle 2"/>
          <p:cNvSpPr>
            <a:spLocks noGrp="1" noRot="1" noChangeAspect="1" noChangeArrowheads="1"/>
          </p:cNvSpPr>
          <p:nvPr>
            <p:ph type="sldImg"/>
          </p:nvPr>
        </p:nvSpPr>
        <p:spPr>
          <a:solidFill>
            <a:srgbClr val="FFFFFF"/>
          </a:solidFill>
          <a:ln/>
        </p:spPr>
      </p:sp>
      <p:sp>
        <p:nvSpPr>
          <p:cNvPr id="3614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C1C3F3D-DAEB-0A46-AC76-DF63D43278B8}" type="slidenum">
              <a:rPr lang="en-US" sz="1200"/>
              <a:pPr/>
              <a:t>78</a:t>
            </a:fld>
            <a:endParaRPr lang="en-US" sz="1200"/>
          </a:p>
        </p:txBody>
      </p:sp>
      <p:sp>
        <p:nvSpPr>
          <p:cNvPr id="363522" name="Rectangle 2"/>
          <p:cNvSpPr>
            <a:spLocks noGrp="1" noRot="1" noChangeAspect="1" noChangeArrowheads="1"/>
          </p:cNvSpPr>
          <p:nvPr>
            <p:ph type="sldImg"/>
          </p:nvPr>
        </p:nvSpPr>
        <p:spPr>
          <a:solidFill>
            <a:srgbClr val="FFFFFF"/>
          </a:solidFill>
          <a:ln/>
        </p:spPr>
      </p:sp>
      <p:sp>
        <p:nvSpPr>
          <p:cNvPr id="3635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DA4E1BB-CDFE-B048-B5B8-8A220596A2C5}" type="slidenum">
              <a:rPr lang="en-US" sz="1200"/>
              <a:pPr/>
              <a:t>79</a:t>
            </a:fld>
            <a:endParaRPr lang="en-US" sz="1200"/>
          </a:p>
        </p:txBody>
      </p:sp>
      <p:sp>
        <p:nvSpPr>
          <p:cNvPr id="365570" name="Rectangle 2"/>
          <p:cNvSpPr>
            <a:spLocks noGrp="1" noRot="1" noChangeAspect="1" noChangeArrowheads="1"/>
          </p:cNvSpPr>
          <p:nvPr>
            <p:ph type="sldImg"/>
          </p:nvPr>
        </p:nvSpPr>
        <p:spPr>
          <a:solidFill>
            <a:srgbClr val="FFFFFF"/>
          </a:solidFill>
          <a:ln/>
        </p:spPr>
      </p:sp>
      <p:sp>
        <p:nvSpPr>
          <p:cNvPr id="365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8C202DF-6AF6-3747-A28C-187F298F36AC}" type="slidenum">
              <a:rPr lang="en-US" sz="1200"/>
              <a:pPr/>
              <a:t>80</a:t>
            </a:fld>
            <a:endParaRPr lang="en-US" sz="1200"/>
          </a:p>
        </p:txBody>
      </p:sp>
      <p:sp>
        <p:nvSpPr>
          <p:cNvPr id="367618" name="Rectangle 2"/>
          <p:cNvSpPr>
            <a:spLocks noGrp="1" noRot="1" noChangeAspect="1" noChangeArrowheads="1"/>
          </p:cNvSpPr>
          <p:nvPr>
            <p:ph type="sldImg"/>
          </p:nvPr>
        </p:nvSpPr>
        <p:spPr>
          <a:solidFill>
            <a:srgbClr val="FFFFFF"/>
          </a:solidFill>
          <a:ln/>
        </p:spPr>
      </p:sp>
      <p:sp>
        <p:nvSpPr>
          <p:cNvPr id="367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F5CB99B-674B-574D-97F6-D9E259E750EB}" type="slidenum">
              <a:rPr lang="en-US" sz="1200"/>
              <a:pPr/>
              <a:t>81</a:t>
            </a:fld>
            <a:endParaRPr lang="en-US" sz="1200"/>
          </a:p>
        </p:txBody>
      </p:sp>
      <p:sp>
        <p:nvSpPr>
          <p:cNvPr id="369666" name="Rectangle 2"/>
          <p:cNvSpPr>
            <a:spLocks noGrp="1" noRot="1" noChangeAspect="1" noChangeArrowheads="1"/>
          </p:cNvSpPr>
          <p:nvPr>
            <p:ph type="sldImg"/>
          </p:nvPr>
        </p:nvSpPr>
        <p:spPr>
          <a:solidFill>
            <a:srgbClr val="FFFFFF"/>
          </a:solidFill>
          <a:ln/>
        </p:spPr>
      </p:sp>
      <p:sp>
        <p:nvSpPr>
          <p:cNvPr id="369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48212ED-9629-F34F-A724-055DFADAF557}" type="slidenum">
              <a:rPr lang="zh-CN" altLang="en-US" sz="1200">
                <a:solidFill>
                  <a:srgbClr val="000000"/>
                </a:solidFill>
              </a:rPr>
              <a:pPr/>
              <a:t>82</a:t>
            </a:fld>
            <a:endParaRPr lang="en-US" altLang="zh-CN" sz="1200">
              <a:solidFill>
                <a:srgbClr val="000000"/>
              </a:solidFill>
            </a:endParaRPr>
          </a:p>
        </p:txBody>
      </p:sp>
      <p:sp>
        <p:nvSpPr>
          <p:cNvPr id="371714" name="Rectangle 2"/>
          <p:cNvSpPr>
            <a:spLocks noGrp="1" noRot="1" noChangeAspect="1" noChangeArrowheads="1" noTextEdit="1"/>
          </p:cNvSpPr>
          <p:nvPr>
            <p:ph type="sldImg"/>
          </p:nvPr>
        </p:nvSpPr>
        <p:spPr>
          <a:ln/>
        </p:spPr>
      </p:sp>
      <p:sp>
        <p:nvSpPr>
          <p:cNvPr id="3717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Slide Image Placeholder 1"/>
          <p:cNvSpPr>
            <a:spLocks noGrp="1" noRot="1" noChangeAspect="1"/>
          </p:cNvSpPr>
          <p:nvPr>
            <p:ph type="sldImg"/>
          </p:nvPr>
        </p:nvSpPr>
        <p:spPr>
          <a:ln/>
        </p:spPr>
      </p:sp>
      <p:sp>
        <p:nvSpPr>
          <p:cNvPr id="37376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latin typeface="Arial" charset="0"/>
                <a:ea typeface="ＭＳ Ｐゴシック" charset="0"/>
                <a:cs typeface="ＭＳ Ｐゴシック" charset="0"/>
              </a:rPr>
              <a:t>George Wald, </a:t>
            </a:r>
            <a:r>
              <a:rPr lang="ru-RU"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Origin, Lie and Evolution,</a:t>
            </a:r>
            <a:r>
              <a:rPr lang="ru-RU"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 </a:t>
            </a:r>
            <a:r>
              <a:rPr lang="en-US" altLang="ja-JP" i="1" dirty="0">
                <a:latin typeface="Arial" charset="0"/>
                <a:ea typeface="ＭＳ Ｐゴシック" charset="0"/>
                <a:cs typeface="ＭＳ Ｐゴシック" charset="0"/>
              </a:rPr>
              <a:t>Scientific American 1978; </a:t>
            </a:r>
            <a:r>
              <a:rPr lang="en-US" altLang="ja-JP" dirty="0">
                <a:latin typeface="Arial" charset="0"/>
                <a:ea typeface="ＭＳ Ｐゴシック" charset="0"/>
                <a:cs typeface="ＭＳ Ｐゴシック" charset="0"/>
              </a:rPr>
              <a:t>cited by Joe White and Nicholas </a:t>
            </a:r>
            <a:r>
              <a:rPr lang="en-US" altLang="ja-JP" dirty="0" err="1">
                <a:latin typeface="Arial" charset="0"/>
                <a:ea typeface="ＭＳ Ｐゴシック" charset="0"/>
                <a:cs typeface="ＭＳ Ｐゴシック" charset="0"/>
              </a:rPr>
              <a:t>Comninellis</a:t>
            </a:r>
            <a:r>
              <a:rPr lang="en-US" altLang="ja-JP" dirty="0">
                <a:latin typeface="Arial" charset="0"/>
                <a:ea typeface="ＭＳ Ｐゴシック" charset="0"/>
                <a:cs typeface="ＭＳ Ｐゴシック" charset="0"/>
              </a:rPr>
              <a:t>, </a:t>
            </a:r>
            <a:r>
              <a:rPr lang="en-US" altLang="ja-JP" i="1" dirty="0">
                <a:latin typeface="Arial" charset="0"/>
                <a:ea typeface="ＭＳ Ｐゴシック" charset="0"/>
                <a:cs typeface="ＭＳ Ｐゴシック" charset="0"/>
              </a:rPr>
              <a:t>Darwin</a:t>
            </a:r>
            <a:r>
              <a:rPr lang="uk-UA" altLang="ja-JP" i="1" dirty="0">
                <a:latin typeface="Arial" charset="0"/>
                <a:ea typeface="ＭＳ Ｐゴシック" charset="0"/>
                <a:cs typeface="ＭＳ Ｐゴシック" charset="0"/>
              </a:rPr>
              <a:t>'</a:t>
            </a:r>
            <a:r>
              <a:rPr lang="en-US" altLang="ja-JP" i="1" dirty="0">
                <a:latin typeface="Arial" charset="0"/>
                <a:ea typeface="ＭＳ Ｐゴシック" charset="0"/>
                <a:cs typeface="ＭＳ Ｐゴシック" charset="0"/>
              </a:rPr>
              <a:t>s Demise</a:t>
            </a:r>
            <a:r>
              <a:rPr lang="en-US" altLang="ja-JP" dirty="0">
                <a:latin typeface="Arial" charset="0"/>
                <a:ea typeface="ＭＳ Ｐゴシック" charset="0"/>
                <a:cs typeface="ＭＳ Ｐゴシック" charset="0"/>
              </a:rPr>
              <a:t> (Green Forest, AR: Master Books, 2001), 46.</a:t>
            </a:r>
            <a:endParaRPr lang="en-US" dirty="0">
              <a:latin typeface="Arial" charset="0"/>
              <a:ea typeface="ＭＳ Ｐゴシック" charset="0"/>
              <a:cs typeface="ＭＳ Ｐゴシック" charset="0"/>
            </a:endParaRPr>
          </a:p>
        </p:txBody>
      </p:sp>
      <p:sp>
        <p:nvSpPr>
          <p:cNvPr id="37376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CD80F30-B5A1-E646-B762-40DE2A79EBFB}" type="slidenum">
              <a:rPr lang="en-US" sz="1200"/>
              <a:pPr/>
              <a:t>83</a:t>
            </a:fld>
            <a:endParaRPr lang="en-US" sz="120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D672910-E1C2-F640-AFAF-660979333E4C}" type="slidenum">
              <a:rPr lang="en-US" sz="1200"/>
              <a:pPr/>
              <a:t>84</a:t>
            </a:fld>
            <a:endParaRPr lang="en-US" sz="1200"/>
          </a:p>
        </p:txBody>
      </p:sp>
      <p:sp>
        <p:nvSpPr>
          <p:cNvPr id="375810" name="Rectangle 2"/>
          <p:cNvSpPr>
            <a:spLocks noGrp="1" noRot="1" noChangeAspect="1" noChangeArrowheads="1"/>
          </p:cNvSpPr>
          <p:nvPr>
            <p:ph type="sldImg"/>
          </p:nvPr>
        </p:nvSpPr>
        <p:spPr>
          <a:solidFill>
            <a:srgbClr val="FFFFFF"/>
          </a:solidFill>
          <a:ln/>
        </p:spPr>
      </p:sp>
      <p:sp>
        <p:nvSpPr>
          <p:cNvPr id="375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C98A884-8474-C945-9532-F580E0508F42}" type="slidenum">
              <a:rPr kumimoji="0" lang="en-US" sz="1200" b="0" i="0" u="none" strike="noStrike" kern="1200" cap="none" spc="0" normalizeH="0" baseline="0" noProof="0">
                <a:ln>
                  <a:noFill/>
                </a:ln>
                <a:solidFill>
                  <a:srgbClr val="FFFFFF"/>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86</a:t>
            </a:fld>
            <a:endParaRPr kumimoji="0" lang="en-US" sz="12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77858" name="Rectangle 2"/>
          <p:cNvSpPr>
            <a:spLocks noGrp="1" noRot="1" noChangeAspect="1" noChangeArrowheads="1" noTextEdit="1"/>
          </p:cNvSpPr>
          <p:nvPr>
            <p:ph type="sldImg"/>
          </p:nvPr>
        </p:nvSpPr>
        <p:spPr>
          <a:solidFill>
            <a:srgbClr val="FFFFFF"/>
          </a:solidFill>
          <a:ln/>
        </p:spPr>
      </p:sp>
      <p:sp>
        <p:nvSpPr>
          <p:cNvPr id="37785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7725141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FBA4CB3-543E-A745-9216-0A565E1E1031}" type="slidenum">
              <a:rPr lang="en-US" sz="1200"/>
              <a:pPr/>
              <a:t>8</a:t>
            </a:fld>
            <a:endParaRPr lang="en-US" sz="1200"/>
          </a:p>
        </p:txBody>
      </p:sp>
      <p:sp>
        <p:nvSpPr>
          <p:cNvPr id="229378" name="Rectangle 2"/>
          <p:cNvSpPr>
            <a:spLocks noGrp="1" noRot="1" noChangeAspect="1" noChangeArrowheads="1"/>
          </p:cNvSpPr>
          <p:nvPr>
            <p:ph type="sldImg"/>
          </p:nvPr>
        </p:nvSpPr>
        <p:spPr>
          <a:solidFill>
            <a:srgbClr val="FFFFFF"/>
          </a:solidFill>
          <a:ln/>
        </p:spPr>
      </p:sp>
      <p:sp>
        <p:nvSpPr>
          <p:cNvPr id="22937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Master Books, 2005</a:t>
            </a:r>
          </a:p>
          <a:p>
            <a:r>
              <a:rPr lang="en-US" dirty="0"/>
              <a:t>245 pages</a:t>
            </a:r>
          </a:p>
          <a:p>
            <a:endParaRPr lang="en-US" dirty="0"/>
          </a:p>
          <a:p>
            <a:r>
              <a:rPr lang="en-US" dirty="0"/>
              <a:t>Amazon: https://</a:t>
            </a:r>
            <a:r>
              <a:rPr lang="en-US" dirty="0" err="1"/>
              <a:t>www.amazon.com</a:t>
            </a:r>
            <a:r>
              <a:rPr lang="en-US" dirty="0"/>
              <a:t>/Unformed-Unfilled-Critique-Gap-Theory/</a:t>
            </a:r>
            <a:r>
              <a:rPr lang="en-US" dirty="0" err="1"/>
              <a:t>dp</a:t>
            </a:r>
            <a:r>
              <a:rPr lang="en-US" dirty="0"/>
              <a:t>/0890514232</a:t>
            </a:r>
          </a:p>
          <a:p>
            <a:r>
              <a:rPr lang="en-US" dirty="0"/>
              <a:t>Everyone’s heard of it. Many believe it. Is there a “gap in time” between the first two verses in Genesis? Does this alleged gap really represent a vast amount of time? Weston Field’s classic treatment of this subject is now being published by Master Books, and promoted by such important organizations as Answers in Genesis. In this book, Fields makes a detailed study of the gap theory, paying particular attention to the original Hebrew language of Genesis. His conclusion - that this theory is not a reasonable compromise with modern evolutionary theory, but a dangerous diversion from biblical truth - helps readers who struggle with the question of the time taken during the creation week. Was it really six days? Can Christians find a workable solution to the debate about creation and time?</a:t>
            </a:r>
          </a:p>
          <a:p>
            <a:r>
              <a:rPr lang="en-US" dirty="0"/>
              <a:t>An important book.</a:t>
            </a:r>
          </a:p>
          <a:p>
            <a:r>
              <a:rPr lang="en-US" dirty="0"/>
              <a:t>A presentation of a variety of views espoused by Christians of all denominations</a:t>
            </a:r>
          </a:p>
          <a:p>
            <a:r>
              <a:rPr lang="en-US" dirty="0"/>
              <a:t>A professional, scholarly look that can be easily understood by laymen</a:t>
            </a:r>
          </a:p>
          <a:p>
            <a:r>
              <a:rPr lang="en-US" dirty="0"/>
              <a:t>A fascinating study of the original Hebrew text</a:t>
            </a:r>
          </a:p>
          <a:p>
            <a:r>
              <a:rPr lang="en-US" dirty="0"/>
              <a:t>A classic work still relevant today</a:t>
            </a:r>
          </a:p>
          <a:p>
            <a:r>
              <a:rPr lang="en-US" dirty="0"/>
              <a:t>“A brilliant, scholarly refutation of the famed gap theory” - Ken Ham, President, Answers in Genesis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45946E4-9D17-B04E-9209-97F27DB5CB90}"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79604012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B8E393-FEA3-4A41-9BCA-27FACB01CCB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3762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76259" name="Rectangle 3"/>
          <p:cNvSpPr>
            <a:spLocks noGrp="1" noChangeArrowheads="1"/>
          </p:cNvSpPr>
          <p:nvPr>
            <p:ph type="body" idx="1"/>
          </p:nvPr>
        </p:nvSpPr>
        <p:spPr/>
        <p:txBody>
          <a:bodyPr/>
          <a:lstStyle/>
          <a:p>
            <a:pPr eaLnBrk="1" hangingPunct="1">
              <a:defRPr/>
            </a:pPr>
            <a:r>
              <a:rPr lang="en-US" dirty="0"/>
              <a:t>New Leaf Publishing Group, 2008</a:t>
            </a:r>
          </a:p>
          <a:p>
            <a:pPr eaLnBrk="1" hangingPunct="1">
              <a:defRPr/>
            </a:pPr>
            <a:r>
              <a:rPr lang="en-US" dirty="0">
                <a:cs typeface="+mn-cs"/>
              </a:rPr>
              <a:t>450 pages</a:t>
            </a:r>
          </a:p>
          <a:p>
            <a:pPr eaLnBrk="1" hangingPunct="1">
              <a:defRPr/>
            </a:pPr>
            <a:endParaRPr lang="en-US" dirty="0">
              <a:cs typeface="+mn-cs"/>
            </a:endParaRPr>
          </a:p>
          <a:p>
            <a:r>
              <a:rPr lang="en-US" dirty="0"/>
              <a:t>Fourteen theological scholars address key topics related to the age of the earth, which is the crucial issue of debate in the church today regarding origins. Bringing to bear rigorous biblical, theological, and historical arguments in favor of a six-day creation, the global Flood, and a young earth, they also provide much-needed critiques of a number of contemporary old-earth interpretations of the book of Genesis.</a:t>
            </a:r>
          </a:p>
          <a:p>
            <a:r>
              <a:rPr lang="en-US" dirty="0"/>
              <a:t>This fresh defense of the literal history of Genesis 1-11 nicely complements other studies which focus more on the scientific evidence of young-earth creationism. As such, this book can serve as a versatile supplement to other works, but is also designed to be used as a standalone text for seminary and Bible college professors and students, pastors, missionaries, and others who want in-depth apologetic resources.</a:t>
            </a:r>
          </a:p>
          <a:p>
            <a:r>
              <a:rPr lang="en-US" i="1" dirty="0"/>
              <a:t>Coming to Grips with Genesis: Biblical Authority and the Age of the Earth includes:</a:t>
            </a:r>
            <a:endParaRPr lang="en-US" dirty="0"/>
          </a:p>
          <a:p>
            <a:r>
              <a:rPr lang="en-US" dirty="0"/>
              <a:t>Forewords by Dr. John MacArthur, President of the Master's Seminary and Senior Pastor of Grace Community Church, Sun Valley, CA; and the late Dr. Henry Morris, Founder and President Emeritus, Institute for Creation Research</a:t>
            </a:r>
          </a:p>
          <a:p>
            <a:r>
              <a:rPr lang="en-US" dirty="0"/>
              <a:t>Detailed analysis of the verbs of Genesis 1</a:t>
            </a:r>
          </a:p>
          <a:p>
            <a:r>
              <a:rPr lang="en-US" dirty="0"/>
              <a:t>A defense of the Genesis 5 &amp; 11 genealogies as strict chronologies</a:t>
            </a:r>
          </a:p>
          <a:p>
            <a:r>
              <a:rPr lang="en-US" dirty="0"/>
              <a:t>Reasons for rejecting millions of years of death and natural evil before Adam's sin</a:t>
            </a:r>
          </a:p>
          <a:p>
            <a:r>
              <a:rPr lang="en-US" dirty="0"/>
              <a:t>Careful reflection on Jesus' teachings regarding a young earth</a:t>
            </a:r>
          </a:p>
          <a:p>
            <a:pPr eaLnBrk="1" hangingPunct="1">
              <a:defRPr/>
            </a:pPr>
            <a:endParaRPr lang="en-US" dirty="0">
              <a:cs typeface="+mn-cs"/>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B8E393-FEA3-4A41-9BCA-27FACB01CCB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3762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76259" name="Rectangle 3"/>
          <p:cNvSpPr>
            <a:spLocks noGrp="1" noChangeArrowheads="1"/>
          </p:cNvSpPr>
          <p:nvPr>
            <p:ph type="body" idx="1"/>
          </p:nvPr>
        </p:nvSpPr>
        <p:spPr/>
        <p:txBody>
          <a:bodyPr/>
          <a:lstStyle/>
          <a:p>
            <a:pPr eaLnBrk="1" hangingPunct="1">
              <a:defRPr/>
            </a:pPr>
            <a:r>
              <a:rPr lang="en-US" dirty="0"/>
              <a:t>October 30, 2016</a:t>
            </a:r>
          </a:p>
          <a:p>
            <a:pPr eaLnBrk="1" hangingPunct="1">
              <a:defRPr/>
            </a:pPr>
            <a:r>
              <a:rPr lang="en-US" dirty="0">
                <a:cs typeface="+mn-cs"/>
              </a:rPr>
              <a:t>528 pages</a:t>
            </a:r>
          </a:p>
          <a:p>
            <a:pPr eaLnBrk="1" hangingPunct="1">
              <a:defRPr/>
            </a:pPr>
            <a:endParaRPr lang="en-US" dirty="0">
              <a:cs typeface="+mn-cs"/>
            </a:endParaRPr>
          </a:p>
          <a:p>
            <a:pPr eaLnBrk="1" hangingPunct="1">
              <a:defRPr/>
            </a:pPr>
            <a:r>
              <a:rPr lang="en-US" dirty="0">
                <a:cs typeface="+mn-cs"/>
              </a:rPr>
              <a:t>From Amazon website at https://</a:t>
            </a:r>
            <a:r>
              <a:rPr lang="en-US" dirty="0" err="1">
                <a:cs typeface="+mn-cs"/>
              </a:rPr>
              <a:t>www.amazon.com</a:t>
            </a:r>
            <a:r>
              <a:rPr lang="en-US" dirty="0">
                <a:cs typeface="+mn-cs"/>
              </a:rPr>
              <a:t>/Searching-Adam-Genesis-Truth-Origin/</a:t>
            </a:r>
            <a:r>
              <a:rPr lang="en-US" dirty="0" err="1">
                <a:cs typeface="+mn-cs"/>
              </a:rPr>
              <a:t>dp</a:t>
            </a:r>
            <a:r>
              <a:rPr lang="en-US" dirty="0">
                <a:cs typeface="+mn-cs"/>
              </a:rPr>
              <a:t>/0890519757</a:t>
            </a:r>
          </a:p>
          <a:p>
            <a:pPr eaLnBrk="1" hangingPunct="1">
              <a:defRPr/>
            </a:pPr>
            <a:r>
              <a:rPr lang="en-US" dirty="0">
                <a:cs typeface="+mn-cs"/>
              </a:rPr>
              <a:t>Accessed 22 Sep 2021</a:t>
            </a:r>
          </a:p>
          <a:p>
            <a:r>
              <a:rPr lang="en-US" b="1" dirty="0"/>
              <a:t>You can believe with great intellectual integrity what the Bible says about Adam and the origin and history of man.</a:t>
            </a:r>
            <a:r>
              <a:rPr lang="en-US" dirty="0"/>
              <a:t> Though there are a growing number of books out on Adam, this one is unique in its multi-author combination of biblical, historical theological, scientific, archaeological and ethical arguments in support of believing in a literal Adam and the Fall. A growing number of professing evangelical leaders and scholars are doubting or denying a literal Adam and a literal Fall, which thereby undermines the gospel of Jesus Christ, the Last Adam, who came to undo the damaging consequences of Adam’s sin and restore us to a right relationship with our Creator. This book will increase your confidence in the truth of Genesis 1-11 and the gospel: </a:t>
            </a:r>
          </a:p>
          <a:p>
            <a:r>
              <a:rPr lang="en-US" dirty="0"/>
              <a:t>Enhance your understanding pertaining to the biblical evidence for taking Genesis as literal history</a:t>
            </a:r>
          </a:p>
          <a:p>
            <a:r>
              <a:rPr lang="en-US" dirty="0"/>
              <a:t>Discover the scientific evidence from genetics, fossils, and human anatomy for the Bible’s teaching about Adam</a:t>
            </a:r>
          </a:p>
          <a:p>
            <a:r>
              <a:rPr lang="en-US" dirty="0"/>
              <a:t>Understand the moral, spiritual, and gospel reasons why belief in a literal Adam and Fall are essential for Christian orthodoxy.</a:t>
            </a:r>
          </a:p>
          <a:p>
            <a:pPr eaLnBrk="1" hangingPunct="1">
              <a:defRPr/>
            </a:pPr>
            <a:endParaRPr lang="en-US" dirty="0">
              <a:cs typeface="+mn-cs"/>
            </a:endParaRPr>
          </a:p>
        </p:txBody>
      </p:sp>
    </p:spTree>
    <p:extLst>
      <p:ext uri="{BB962C8B-B14F-4D97-AF65-F5344CB8AC3E}">
        <p14:creationId xmlns:p14="http://schemas.microsoft.com/office/powerpoint/2010/main" val="332940980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ctr" defTabSz="914400" rtl="0" eaLnBrk="1" fontAlgn="base" latinLnBrk="0" hangingPunct="1">
                <a:lnSpc>
                  <a:spcPct val="100000"/>
                </a:lnSpc>
                <a:spcBef>
                  <a:spcPct val="0"/>
                </a:spcBef>
                <a:spcAft>
                  <a:spcPct val="0"/>
                </a:spcAft>
                <a:buClrTx/>
                <a:buSzTx/>
                <a:buFontTx/>
                <a:buNone/>
                <a:tabLst/>
                <a:defRPr/>
              </a:pPr>
              <a:t>91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OC Critical Studies in the OT Arabic</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13B3BAE-7031-0A4D-8D72-F87780389D4E}" type="slidenum">
              <a:rPr lang="en-US" sz="1200"/>
              <a:pPr/>
              <a:t>9</a:t>
            </a:fld>
            <a:endParaRPr lang="en-US" sz="1200"/>
          </a:p>
        </p:txBody>
      </p:sp>
      <p:sp>
        <p:nvSpPr>
          <p:cNvPr id="231426" name="Rectangle 2"/>
          <p:cNvSpPr>
            <a:spLocks noGrp="1" noRot="1" noChangeAspect="1" noChangeArrowheads="1"/>
          </p:cNvSpPr>
          <p:nvPr>
            <p:ph type="sldImg"/>
          </p:nvPr>
        </p:nvSpPr>
        <p:spPr>
          <a:solidFill>
            <a:srgbClr val="FFFFFF"/>
          </a:solidFill>
          <a:ln/>
        </p:spPr>
      </p:sp>
      <p:sp>
        <p:nvSpPr>
          <p:cNvPr id="23142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R. Dawkins, </a:t>
            </a:r>
            <a:r>
              <a:rPr lang="ru-RU"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Is Science a Religion?</a:t>
            </a:r>
            <a:r>
              <a:rPr lang="ru-RU"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 </a:t>
            </a:r>
            <a:r>
              <a:rPr lang="en-US" altLang="ja-JP" i="1">
                <a:latin typeface="Arial" charset="0"/>
                <a:ea typeface="ＭＳ Ｐゴシック" charset="0"/>
                <a:cs typeface="ＭＳ Ｐゴシック" charset="0"/>
              </a:rPr>
              <a:t>The Humanist 57 (1997): 26-29; cited in Collins, The Language of God, 4.</a:t>
            </a:r>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E95441-3EA4-7A4B-96E7-9ED0BFC09989}" type="slidenum">
              <a:rPr lang="en-US"/>
              <a:pPr>
                <a:defRPr/>
              </a:pPr>
              <a:t>‹#›</a:t>
            </a:fld>
            <a:endParaRPr lang="en-US"/>
          </a:p>
        </p:txBody>
      </p:sp>
    </p:spTree>
    <p:extLst>
      <p:ext uri="{BB962C8B-B14F-4D97-AF65-F5344CB8AC3E}">
        <p14:creationId xmlns:p14="http://schemas.microsoft.com/office/powerpoint/2010/main" val="1173862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601342-D41F-3443-A7A7-8D2E07BDC203}" type="slidenum">
              <a:rPr lang="en-US"/>
              <a:pPr>
                <a:defRPr/>
              </a:pPr>
              <a:t>‹#›</a:t>
            </a:fld>
            <a:endParaRPr lang="en-US"/>
          </a:p>
        </p:txBody>
      </p:sp>
    </p:spTree>
    <p:extLst>
      <p:ext uri="{BB962C8B-B14F-4D97-AF65-F5344CB8AC3E}">
        <p14:creationId xmlns:p14="http://schemas.microsoft.com/office/powerpoint/2010/main" val="288704265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F0B0D0-18EE-7245-8EB3-E72F7235CACB}" type="slidenum">
              <a:rPr lang="en-US"/>
              <a:pPr>
                <a:defRPr/>
              </a:pPr>
              <a:t>‹#›</a:t>
            </a:fld>
            <a:endParaRPr lang="en-US"/>
          </a:p>
        </p:txBody>
      </p:sp>
    </p:spTree>
    <p:extLst>
      <p:ext uri="{BB962C8B-B14F-4D97-AF65-F5344CB8AC3E}">
        <p14:creationId xmlns:p14="http://schemas.microsoft.com/office/powerpoint/2010/main" val="861967315"/>
      </p:ext>
    </p:extLst>
  </p:cSld>
  <p:clrMapOvr>
    <a:masterClrMapping/>
  </p:clrMapOvr>
  <p:transition spd="med">
    <p:randomBar dir="vert"/>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E2AA0CD-7935-1548-8618-A214CC39FBD3}" type="slidenum">
              <a:rPr lang="en-US"/>
              <a:pPr>
                <a:defRPr/>
              </a:pPr>
              <a:t>‹#›</a:t>
            </a:fld>
            <a:endParaRPr lang="en-US"/>
          </a:p>
        </p:txBody>
      </p:sp>
    </p:spTree>
    <p:extLst>
      <p:ext uri="{BB962C8B-B14F-4D97-AF65-F5344CB8AC3E}">
        <p14:creationId xmlns:p14="http://schemas.microsoft.com/office/powerpoint/2010/main" val="1968963630"/>
      </p:ext>
    </p:extLst>
  </p:cSld>
  <p:clrMapOvr>
    <a:masterClrMapping/>
  </p:clrMapOvr>
  <p:transition spd="med">
    <p:randomBar dir="vert"/>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4BC2BE-6B32-EF49-BD01-F460CCF2F46F}" type="slidenum">
              <a:rPr lang="en-US"/>
              <a:pPr>
                <a:defRPr/>
              </a:pPr>
              <a:t>‹#›</a:t>
            </a:fld>
            <a:endParaRPr lang="en-US"/>
          </a:p>
        </p:txBody>
      </p:sp>
    </p:spTree>
    <p:extLst>
      <p:ext uri="{BB962C8B-B14F-4D97-AF65-F5344CB8AC3E}">
        <p14:creationId xmlns:p14="http://schemas.microsoft.com/office/powerpoint/2010/main" val="2980740250"/>
      </p:ext>
    </p:extLst>
  </p:cSld>
  <p:clrMapOvr>
    <a:masterClrMapping/>
  </p:clrMapOvr>
  <p:transition spd="med">
    <p:randomBar dir="vert"/>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536408349"/>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0067873"/>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143778806"/>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889000" y="889000"/>
            <a:ext cx="3606800" cy="508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889000"/>
            <a:ext cx="3606800" cy="508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2304705"/>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6514720"/>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952938182"/>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108749"/>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A835E19-C81C-B942-864A-118FABA3DBC9}" type="slidenum">
              <a:rPr lang="en-US"/>
              <a:pPr>
                <a:defRPr/>
              </a:pPr>
              <a:t>‹#›</a:t>
            </a:fld>
            <a:endParaRPr lang="en-US"/>
          </a:p>
        </p:txBody>
      </p:sp>
    </p:spTree>
    <p:extLst>
      <p:ext uri="{BB962C8B-B14F-4D97-AF65-F5344CB8AC3E}">
        <p14:creationId xmlns:p14="http://schemas.microsoft.com/office/powerpoint/2010/main" val="104898010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55460119"/>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40480408"/>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545138"/>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694362"/>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694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1906360"/>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058D64B-5A54-B644-AC6E-8E01B9FE0DE3}" type="datetimeFigureOut">
              <a:rPr lang="en-US"/>
              <a:pPr>
                <a:defRPr/>
              </a:pPr>
              <a:t>9/10/22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51AC8842-0025-E342-ACAD-2254D4591EED}" type="slidenum">
              <a:rPr lang="en-US"/>
              <a:pPr>
                <a:defRPr/>
              </a:pPr>
              <a:t>‹#›</a:t>
            </a:fld>
            <a:endParaRPr lang="en-US"/>
          </a:p>
        </p:txBody>
      </p:sp>
    </p:spTree>
    <p:extLst>
      <p:ext uri="{BB962C8B-B14F-4D97-AF65-F5344CB8AC3E}">
        <p14:creationId xmlns:p14="http://schemas.microsoft.com/office/powerpoint/2010/main" val="295103434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3EBD7FD4-2BC5-E548-9252-C1C67A83721F}" type="datetimeFigureOut">
              <a:rPr lang="en-US"/>
              <a:pPr>
                <a:defRPr/>
              </a:pPr>
              <a:t>9/10/22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019A48CB-7F96-ED45-89D2-CB50F6DBE978}" type="slidenum">
              <a:rPr lang="en-US"/>
              <a:pPr>
                <a:defRPr/>
              </a:pPr>
              <a:t>‹#›</a:t>
            </a:fld>
            <a:endParaRPr lang="en-US"/>
          </a:p>
        </p:txBody>
      </p:sp>
    </p:spTree>
    <p:extLst>
      <p:ext uri="{BB962C8B-B14F-4D97-AF65-F5344CB8AC3E}">
        <p14:creationId xmlns:p14="http://schemas.microsoft.com/office/powerpoint/2010/main" val="236267364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A0C3A993-1BCC-294E-94E0-231FA6016B83}" type="datetimeFigureOut">
              <a:rPr lang="en-US"/>
              <a:pPr>
                <a:defRPr/>
              </a:pPr>
              <a:t>9/10/22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FF30E86-2A3F-A349-A1A3-7CE293D81520}" type="slidenum">
              <a:rPr lang="en-US"/>
              <a:pPr>
                <a:defRPr/>
              </a:pPr>
              <a:t>‹#›</a:t>
            </a:fld>
            <a:endParaRPr lang="en-US"/>
          </a:p>
        </p:txBody>
      </p:sp>
    </p:spTree>
    <p:extLst>
      <p:ext uri="{BB962C8B-B14F-4D97-AF65-F5344CB8AC3E}">
        <p14:creationId xmlns:p14="http://schemas.microsoft.com/office/powerpoint/2010/main" val="282086884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8D84FA95-2200-834D-A5EC-B0EB8D0D00D0}" type="datetimeFigureOut">
              <a:rPr lang="en-US"/>
              <a:pPr>
                <a:defRPr/>
              </a:pPr>
              <a:t>9/10/22</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F1D1948-3162-8B4A-B858-E96A1D4C4973}" type="slidenum">
              <a:rPr lang="en-US"/>
              <a:pPr>
                <a:defRPr/>
              </a:pPr>
              <a:t>‹#›</a:t>
            </a:fld>
            <a:endParaRPr lang="en-US"/>
          </a:p>
        </p:txBody>
      </p:sp>
    </p:spTree>
    <p:extLst>
      <p:ext uri="{BB962C8B-B14F-4D97-AF65-F5344CB8AC3E}">
        <p14:creationId xmlns:p14="http://schemas.microsoft.com/office/powerpoint/2010/main" val="123559237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D7589C2B-82DA-914C-A834-EFC6243A0C44}" type="datetimeFigureOut">
              <a:rPr lang="en-US"/>
              <a:pPr>
                <a:defRPr/>
              </a:pPr>
              <a:t>9/10/22</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D5B21E04-01BA-D148-8AB2-DFDA8D47B715}" type="slidenum">
              <a:rPr lang="en-US"/>
              <a:pPr>
                <a:defRPr/>
              </a:pPr>
              <a:t>‹#›</a:t>
            </a:fld>
            <a:endParaRPr lang="en-US"/>
          </a:p>
        </p:txBody>
      </p:sp>
    </p:spTree>
    <p:extLst>
      <p:ext uri="{BB962C8B-B14F-4D97-AF65-F5344CB8AC3E}">
        <p14:creationId xmlns:p14="http://schemas.microsoft.com/office/powerpoint/2010/main" val="22869249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E68DC4C-C292-B749-9060-2E5293CE312C}" type="datetimeFigureOut">
              <a:rPr lang="en-US"/>
              <a:pPr>
                <a:defRPr/>
              </a:pPr>
              <a:t>9/10/22</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5D585656-CCC3-614C-8D23-F31095C9FEAE}" type="slidenum">
              <a:rPr lang="en-US"/>
              <a:pPr>
                <a:defRPr/>
              </a:pPr>
              <a:t>‹#›</a:t>
            </a:fld>
            <a:endParaRPr lang="en-US"/>
          </a:p>
        </p:txBody>
      </p:sp>
    </p:spTree>
    <p:extLst>
      <p:ext uri="{BB962C8B-B14F-4D97-AF65-F5344CB8AC3E}">
        <p14:creationId xmlns:p14="http://schemas.microsoft.com/office/powerpoint/2010/main" val="53728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BA30DBD-35A1-FA47-B792-FB83A0280A77}" type="slidenum">
              <a:rPr lang="en-US"/>
              <a:pPr>
                <a:defRPr/>
              </a:pPr>
              <a:t>‹#›</a:t>
            </a:fld>
            <a:endParaRPr lang="en-US"/>
          </a:p>
        </p:txBody>
      </p:sp>
    </p:spTree>
    <p:extLst>
      <p:ext uri="{BB962C8B-B14F-4D97-AF65-F5344CB8AC3E}">
        <p14:creationId xmlns:p14="http://schemas.microsoft.com/office/powerpoint/2010/main" val="445927499"/>
      </p:ext>
    </p:extLst>
  </p:cSld>
  <p:clrMapOvr>
    <a:masterClrMapping/>
  </p:clrMapOvr>
  <p:transition spd="med">
    <p:randomBar dir="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275DE82B-2E31-3F4B-A704-7A3EBAFC2FE9}" type="datetimeFigureOut">
              <a:rPr lang="en-US"/>
              <a:pPr>
                <a:defRPr/>
              </a:pPr>
              <a:t>9/10/22</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A7EFE298-D40A-1245-85D8-FE85644811FC}" type="slidenum">
              <a:rPr lang="en-US"/>
              <a:pPr>
                <a:defRPr/>
              </a:pPr>
              <a:t>‹#›</a:t>
            </a:fld>
            <a:endParaRPr lang="en-US"/>
          </a:p>
        </p:txBody>
      </p:sp>
    </p:spTree>
    <p:extLst>
      <p:ext uri="{BB962C8B-B14F-4D97-AF65-F5344CB8AC3E}">
        <p14:creationId xmlns:p14="http://schemas.microsoft.com/office/powerpoint/2010/main" val="307359355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CA530B84-5D32-4A4E-83FB-6CE2BCFC6D60}" type="datetimeFigureOut">
              <a:rPr lang="en-US"/>
              <a:pPr>
                <a:defRPr/>
              </a:pPr>
              <a:t>9/10/22</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CF2FEA7-7B15-DE4A-B22A-1A37D93E04A0}" type="slidenum">
              <a:rPr lang="en-US"/>
              <a:pPr>
                <a:defRPr/>
              </a:pPr>
              <a:t>‹#›</a:t>
            </a:fld>
            <a:endParaRPr lang="en-US"/>
          </a:p>
        </p:txBody>
      </p:sp>
    </p:spTree>
    <p:extLst>
      <p:ext uri="{BB962C8B-B14F-4D97-AF65-F5344CB8AC3E}">
        <p14:creationId xmlns:p14="http://schemas.microsoft.com/office/powerpoint/2010/main" val="200140744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30E8C2E0-255B-CF4C-90B5-A5920EDEBEC6}" type="datetimeFigureOut">
              <a:rPr lang="en-US"/>
              <a:pPr>
                <a:defRPr/>
              </a:pPr>
              <a:t>9/10/22</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544ADCF-28BC-F749-9432-B21BAC06474E}" type="slidenum">
              <a:rPr lang="en-US"/>
              <a:pPr>
                <a:defRPr/>
              </a:pPr>
              <a:t>‹#›</a:t>
            </a:fld>
            <a:endParaRPr lang="en-US"/>
          </a:p>
        </p:txBody>
      </p:sp>
    </p:spTree>
    <p:extLst>
      <p:ext uri="{BB962C8B-B14F-4D97-AF65-F5344CB8AC3E}">
        <p14:creationId xmlns:p14="http://schemas.microsoft.com/office/powerpoint/2010/main" val="41653010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76DB5A53-3537-044E-85BA-F2092066155E}" type="datetimeFigureOut">
              <a:rPr lang="en-US"/>
              <a:pPr>
                <a:defRPr/>
              </a:pPr>
              <a:t>9/10/22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C66B886-23CD-5641-8B68-A082CBC958CA}" type="slidenum">
              <a:rPr lang="en-US"/>
              <a:pPr>
                <a:defRPr/>
              </a:pPr>
              <a:t>‹#›</a:t>
            </a:fld>
            <a:endParaRPr lang="en-US"/>
          </a:p>
        </p:txBody>
      </p:sp>
    </p:spTree>
    <p:extLst>
      <p:ext uri="{BB962C8B-B14F-4D97-AF65-F5344CB8AC3E}">
        <p14:creationId xmlns:p14="http://schemas.microsoft.com/office/powerpoint/2010/main" val="371089917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02355BA0-CE0F-864F-B81E-A71A731F7E15}" type="datetimeFigureOut">
              <a:rPr lang="en-US"/>
              <a:pPr>
                <a:defRPr/>
              </a:pPr>
              <a:t>9/10/22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B355ED1-7CB3-8D43-80C9-12F0DC893B0B}" type="slidenum">
              <a:rPr lang="en-US"/>
              <a:pPr>
                <a:defRPr/>
              </a:pPr>
              <a:t>‹#›</a:t>
            </a:fld>
            <a:endParaRPr lang="en-US"/>
          </a:p>
        </p:txBody>
      </p:sp>
    </p:spTree>
    <p:extLst>
      <p:ext uri="{BB962C8B-B14F-4D97-AF65-F5344CB8AC3E}">
        <p14:creationId xmlns:p14="http://schemas.microsoft.com/office/powerpoint/2010/main" val="44844747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820261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p>
        </p:txBody>
      </p:sp>
      <p:sp>
        <p:nvSpPr>
          <p:cNvPr id="13" name="Rectangle 13"/>
          <p:cNvSpPr>
            <a:spLocks noGrp="1" noChangeArrowheads="1"/>
          </p:cNvSpPr>
          <p:nvPr>
            <p:ph type="ftr" sz="quarter" idx="11"/>
          </p:nvPr>
        </p:nvSpPr>
        <p:spPr/>
        <p:txBody>
          <a:bodyPr/>
          <a:lstStyle>
            <a:lvl1pPr>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atin typeface="Arial"/>
              </a:defRPr>
            </a:lvl1pPr>
          </a:lstStyle>
          <a:p>
            <a:pPr>
              <a:defRPr/>
            </a:pPr>
            <a:fld id="{3274E729-5AE3-BD44-975B-8625DED9D3D7}" type="slidenum">
              <a:rPr lang="en-US"/>
              <a:pPr>
                <a:defRPr/>
              </a:pPr>
              <a:t>‹#›</a:t>
            </a:fld>
            <a:endParaRPr lang="en-US"/>
          </a:p>
        </p:txBody>
      </p:sp>
    </p:spTree>
    <p:extLst>
      <p:ext uri="{BB962C8B-B14F-4D97-AF65-F5344CB8AC3E}">
        <p14:creationId xmlns:p14="http://schemas.microsoft.com/office/powerpoint/2010/main" val="102311853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Arial"/>
              </a:defRPr>
            </a:lvl1pPr>
          </a:lstStyle>
          <a:p>
            <a:pPr>
              <a:defRPr/>
            </a:pPr>
            <a:fld id="{2EBD743E-331D-2144-AF8A-F19057ABE1FA}" type="slidenum">
              <a:rPr lang="en-US"/>
              <a:pPr>
                <a:defRPr/>
              </a:pPr>
              <a:t>‹#›</a:t>
            </a:fld>
            <a:endParaRPr lang="en-US"/>
          </a:p>
        </p:txBody>
      </p:sp>
    </p:spTree>
    <p:extLst>
      <p:ext uri="{BB962C8B-B14F-4D97-AF65-F5344CB8AC3E}">
        <p14:creationId xmlns:p14="http://schemas.microsoft.com/office/powerpoint/2010/main" val="231234651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Arial"/>
              </a:defRPr>
            </a:lvl1pPr>
          </a:lstStyle>
          <a:p>
            <a:pPr>
              <a:defRPr/>
            </a:pPr>
            <a:fld id="{E9426CDA-687B-6749-86AB-27115A4AA8AE}" type="slidenum">
              <a:rPr lang="en-US"/>
              <a:pPr>
                <a:defRPr/>
              </a:pPr>
              <a:t>‹#›</a:t>
            </a:fld>
            <a:endParaRPr lang="en-US"/>
          </a:p>
        </p:txBody>
      </p:sp>
    </p:spTree>
    <p:extLst>
      <p:ext uri="{BB962C8B-B14F-4D97-AF65-F5344CB8AC3E}">
        <p14:creationId xmlns:p14="http://schemas.microsoft.com/office/powerpoint/2010/main" val="301566081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atin typeface="Arial"/>
              </a:defRPr>
            </a:lvl1pPr>
          </a:lstStyle>
          <a:p>
            <a:pPr>
              <a:defRPr/>
            </a:pPr>
            <a:fld id="{BF4B39D2-93D9-EE4C-BD52-4F9E9021B05A}" type="slidenum">
              <a:rPr lang="en-US"/>
              <a:pPr>
                <a:defRPr/>
              </a:pPr>
              <a:t>‹#›</a:t>
            </a:fld>
            <a:endParaRPr lang="en-US"/>
          </a:p>
        </p:txBody>
      </p:sp>
    </p:spTree>
    <p:extLst>
      <p:ext uri="{BB962C8B-B14F-4D97-AF65-F5344CB8AC3E}">
        <p14:creationId xmlns:p14="http://schemas.microsoft.com/office/powerpoint/2010/main" val="16623136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794C9E-721C-2540-90F8-3F0CE19BAD90}" type="slidenum">
              <a:rPr lang="en-US"/>
              <a:pPr>
                <a:defRPr/>
              </a:pPr>
              <a:t>‹#›</a:t>
            </a:fld>
            <a:endParaRPr lang="en-US"/>
          </a:p>
        </p:txBody>
      </p:sp>
    </p:spTree>
    <p:extLst>
      <p:ext uri="{BB962C8B-B14F-4D97-AF65-F5344CB8AC3E}">
        <p14:creationId xmlns:p14="http://schemas.microsoft.com/office/powerpoint/2010/main" val="1924312361"/>
      </p:ext>
    </p:extLst>
  </p:cSld>
  <p:clrMapOvr>
    <a:masterClrMapping/>
  </p:clrMapOvr>
  <p:transition spd="med">
    <p:randomBar dir="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latin typeface="Arial"/>
              </a:defRPr>
            </a:lvl1pPr>
          </a:lstStyle>
          <a:p>
            <a:pPr>
              <a:defRPr/>
            </a:pPr>
            <a:fld id="{71E355A8-61A5-174B-96A8-A2F52734AD26}" type="slidenum">
              <a:rPr lang="en-US"/>
              <a:pPr>
                <a:defRPr/>
              </a:pPr>
              <a:t>‹#›</a:t>
            </a:fld>
            <a:endParaRPr lang="en-US"/>
          </a:p>
        </p:txBody>
      </p:sp>
    </p:spTree>
    <p:extLst>
      <p:ext uri="{BB962C8B-B14F-4D97-AF65-F5344CB8AC3E}">
        <p14:creationId xmlns:p14="http://schemas.microsoft.com/office/powerpoint/2010/main" val="67401376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latin typeface="Arial"/>
              </a:defRPr>
            </a:lvl1pPr>
          </a:lstStyle>
          <a:p>
            <a:pPr>
              <a:defRPr/>
            </a:pPr>
            <a:fld id="{968945DF-F47D-6C4B-A84F-0E55A685F3BB}" type="slidenum">
              <a:rPr lang="en-US"/>
              <a:pPr>
                <a:defRPr/>
              </a:pPr>
              <a:t>‹#›</a:t>
            </a:fld>
            <a:endParaRPr lang="en-US"/>
          </a:p>
        </p:txBody>
      </p:sp>
    </p:spTree>
    <p:extLst>
      <p:ext uri="{BB962C8B-B14F-4D97-AF65-F5344CB8AC3E}">
        <p14:creationId xmlns:p14="http://schemas.microsoft.com/office/powerpoint/2010/main" val="57252964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latin typeface="Arial"/>
              </a:defRPr>
            </a:lvl1pPr>
          </a:lstStyle>
          <a:p>
            <a:pPr>
              <a:defRPr/>
            </a:pPr>
            <a:fld id="{32D6AACA-76F9-7647-A9C1-F4FBCB489869}" type="slidenum">
              <a:rPr lang="en-US"/>
              <a:pPr>
                <a:defRPr/>
              </a:pPr>
              <a:t>‹#›</a:t>
            </a:fld>
            <a:endParaRPr lang="en-US"/>
          </a:p>
        </p:txBody>
      </p:sp>
    </p:spTree>
    <p:extLst>
      <p:ext uri="{BB962C8B-B14F-4D97-AF65-F5344CB8AC3E}">
        <p14:creationId xmlns:p14="http://schemas.microsoft.com/office/powerpoint/2010/main" val="357735750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atin typeface="Arial"/>
              </a:defRPr>
            </a:lvl1pPr>
          </a:lstStyle>
          <a:p>
            <a:pPr>
              <a:defRPr/>
            </a:pPr>
            <a:fld id="{0739DAF2-E98E-BF44-A180-D7A19B485204}" type="slidenum">
              <a:rPr lang="en-US"/>
              <a:pPr>
                <a:defRPr/>
              </a:pPr>
              <a:t>‹#›</a:t>
            </a:fld>
            <a:endParaRPr lang="en-US"/>
          </a:p>
        </p:txBody>
      </p:sp>
    </p:spTree>
    <p:extLst>
      <p:ext uri="{BB962C8B-B14F-4D97-AF65-F5344CB8AC3E}">
        <p14:creationId xmlns:p14="http://schemas.microsoft.com/office/powerpoint/2010/main" val="296292813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atin typeface="Arial"/>
              </a:defRPr>
            </a:lvl1pPr>
          </a:lstStyle>
          <a:p>
            <a:pPr>
              <a:defRPr/>
            </a:pPr>
            <a:fld id="{3038928B-FE99-AE4C-A778-5560F15E3261}" type="slidenum">
              <a:rPr lang="en-US"/>
              <a:pPr>
                <a:defRPr/>
              </a:pPr>
              <a:t>‹#›</a:t>
            </a:fld>
            <a:endParaRPr lang="en-US"/>
          </a:p>
        </p:txBody>
      </p:sp>
    </p:spTree>
    <p:extLst>
      <p:ext uri="{BB962C8B-B14F-4D97-AF65-F5344CB8AC3E}">
        <p14:creationId xmlns:p14="http://schemas.microsoft.com/office/powerpoint/2010/main" val="105019416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Arial"/>
              </a:defRPr>
            </a:lvl1pPr>
          </a:lstStyle>
          <a:p>
            <a:pPr>
              <a:defRPr/>
            </a:pPr>
            <a:fld id="{1665F320-A410-B848-9E77-1A5ABE8153F7}" type="slidenum">
              <a:rPr lang="en-US"/>
              <a:pPr>
                <a:defRPr/>
              </a:pPr>
              <a:t>‹#›</a:t>
            </a:fld>
            <a:endParaRPr lang="en-US"/>
          </a:p>
        </p:txBody>
      </p:sp>
    </p:spTree>
    <p:extLst>
      <p:ext uri="{BB962C8B-B14F-4D97-AF65-F5344CB8AC3E}">
        <p14:creationId xmlns:p14="http://schemas.microsoft.com/office/powerpoint/2010/main" val="42856606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Arial"/>
              </a:defRPr>
            </a:lvl1pPr>
          </a:lstStyle>
          <a:p>
            <a:pPr>
              <a:defRPr/>
            </a:pPr>
            <a:fld id="{2099C92C-3564-3E4C-9283-4F5943FD26E0}" type="slidenum">
              <a:rPr lang="en-US"/>
              <a:pPr>
                <a:defRPr/>
              </a:pPr>
              <a:t>‹#›</a:t>
            </a:fld>
            <a:endParaRPr lang="en-US"/>
          </a:p>
        </p:txBody>
      </p:sp>
    </p:spTree>
    <p:extLst>
      <p:ext uri="{BB962C8B-B14F-4D97-AF65-F5344CB8AC3E}">
        <p14:creationId xmlns:p14="http://schemas.microsoft.com/office/powerpoint/2010/main" val="66402317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SmartArt Placeholder 2"/>
          <p:cNvSpPr>
            <a:spLocks noGrp="1"/>
          </p:cNvSpPr>
          <p:nvPr>
            <p:ph type="dgm" idx="1"/>
          </p:nvPr>
        </p:nvSpPr>
        <p:spPr>
          <a:xfrm>
            <a:off x="457200" y="1600200"/>
            <a:ext cx="8229600" cy="4530725"/>
          </a:xfrm>
        </p:spPr>
        <p:txBody>
          <a:bodyPr/>
          <a:lstStyle/>
          <a:p>
            <a:pPr lvl="0"/>
            <a:endParaRPr lang="en-US" noProof="0"/>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Arial"/>
              </a:defRPr>
            </a:lvl1pPr>
          </a:lstStyle>
          <a:p>
            <a:pPr>
              <a:defRPr/>
            </a:pPr>
            <a:fld id="{D877CEDF-5B42-DC45-BB42-899068F58B9D}" type="slidenum">
              <a:rPr lang="en-US"/>
              <a:pPr>
                <a:defRPr/>
              </a:pPr>
              <a:t>‹#›</a:t>
            </a:fld>
            <a:endParaRPr lang="en-US"/>
          </a:p>
        </p:txBody>
      </p:sp>
    </p:spTree>
    <p:extLst>
      <p:ext uri="{BB962C8B-B14F-4D97-AF65-F5344CB8AC3E}">
        <p14:creationId xmlns:p14="http://schemas.microsoft.com/office/powerpoint/2010/main" val="58816672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A1B6805-7161-F748-9B3D-A1A6B7C1F0D1}" type="slidenum">
              <a:rPr lang="en-US"/>
              <a:pPr>
                <a:defRPr/>
              </a:pPr>
              <a:t>‹#›</a:t>
            </a:fld>
            <a:endParaRPr lang="en-US"/>
          </a:p>
        </p:txBody>
      </p:sp>
    </p:spTree>
    <p:extLst>
      <p:ext uri="{BB962C8B-B14F-4D97-AF65-F5344CB8AC3E}">
        <p14:creationId xmlns:p14="http://schemas.microsoft.com/office/powerpoint/2010/main" val="621424319"/>
      </p:ext>
    </p:extLst>
  </p:cSld>
  <p:clrMapOvr>
    <a:masterClrMapping/>
  </p:clrMapOvr>
  <p:transition spd="med">
    <p:randomBar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0358B5-545E-0A43-8EA2-78D0F500298A}" type="slidenum">
              <a:rPr lang="en-US"/>
              <a:pPr>
                <a:defRPr/>
              </a:pPr>
              <a:t>‹#›</a:t>
            </a:fld>
            <a:endParaRPr lang="en-US"/>
          </a:p>
        </p:txBody>
      </p:sp>
    </p:spTree>
    <p:extLst>
      <p:ext uri="{BB962C8B-B14F-4D97-AF65-F5344CB8AC3E}">
        <p14:creationId xmlns:p14="http://schemas.microsoft.com/office/powerpoint/2010/main" val="1762212780"/>
      </p:ext>
    </p:extLst>
  </p:cSld>
  <p:clrMapOvr>
    <a:masterClrMapping/>
  </p:clrMapOvr>
  <p:transition spd="med">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75CA56-7452-3342-B77D-D4DBF2F10350}" type="slidenum">
              <a:rPr lang="en-US"/>
              <a:pPr>
                <a:defRPr/>
              </a:pPr>
              <a:t>‹#›</a:t>
            </a:fld>
            <a:endParaRPr lang="en-US"/>
          </a:p>
        </p:txBody>
      </p:sp>
    </p:spTree>
    <p:extLst>
      <p:ext uri="{BB962C8B-B14F-4D97-AF65-F5344CB8AC3E}">
        <p14:creationId xmlns:p14="http://schemas.microsoft.com/office/powerpoint/2010/main" val="985176757"/>
      </p:ext>
    </p:extLst>
  </p:cSld>
  <p:clrMapOvr>
    <a:masterClrMapping/>
  </p:clrMapOvr>
  <p:transitio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453CC6-6DF9-3546-BBD8-BF229D79909C}" type="slidenum">
              <a:rPr lang="en-US"/>
              <a:pPr>
                <a:defRPr/>
              </a:pPr>
              <a:t>‹#›</a:t>
            </a:fld>
            <a:endParaRPr lang="en-US"/>
          </a:p>
        </p:txBody>
      </p:sp>
    </p:spTree>
    <p:extLst>
      <p:ext uri="{BB962C8B-B14F-4D97-AF65-F5344CB8AC3E}">
        <p14:creationId xmlns:p14="http://schemas.microsoft.com/office/powerpoint/2010/main" val="4286429160"/>
      </p:ext>
    </p:extLst>
  </p:cSld>
  <p:clrMapOvr>
    <a:masterClrMapping/>
  </p:clrMapOvr>
  <p:transition spd="med">
    <p:randomBar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29535C9-6719-0845-968C-4B6146124844}" type="slidenum">
              <a:rPr lang="en-US"/>
              <a:pPr>
                <a:defRPr/>
              </a:pPr>
              <a:t>‹#›</a:t>
            </a:fld>
            <a:endParaRPr lang="en-US"/>
          </a:p>
        </p:txBody>
      </p:sp>
    </p:spTree>
    <p:extLst>
      <p:ext uri="{BB962C8B-B14F-4D97-AF65-F5344CB8AC3E}">
        <p14:creationId xmlns:p14="http://schemas.microsoft.com/office/powerpoint/2010/main" val="3887440081"/>
      </p:ext>
    </p:extLst>
  </p:cSld>
  <p:clrMapOvr>
    <a:masterClrMapping/>
  </p:clrMapOvr>
  <p:transition spd="med">
    <p:randomBar dir="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FFD4F16-79D0-1041-998F-06FA2E497358}" type="slidenum">
              <a:rPr lang="en-US"/>
              <a:pPr>
                <a:defRPr/>
              </a:pPr>
              <a:t>‹#›</a:t>
            </a:fld>
            <a:endParaRPr lang="en-US"/>
          </a:p>
        </p:txBody>
      </p:sp>
    </p:spTree>
    <p:extLst>
      <p:ext uri="{BB962C8B-B14F-4D97-AF65-F5344CB8AC3E}">
        <p14:creationId xmlns:p14="http://schemas.microsoft.com/office/powerpoint/2010/main" val="2314826405"/>
      </p:ext>
    </p:extLst>
  </p:cSld>
  <p:clrMapOvr>
    <a:masterClrMapping/>
  </p:clrMapOvr>
  <p:transition spd="med">
    <p:randomBar dir="ver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BDDE386-37CB-8D4E-A0D8-FA5BB612867C}" type="slidenum">
              <a:rPr lang="en-US"/>
              <a:pPr>
                <a:defRPr/>
              </a:pPr>
              <a:t>‹#›</a:t>
            </a:fld>
            <a:endParaRPr lang="en-US"/>
          </a:p>
        </p:txBody>
      </p:sp>
    </p:spTree>
    <p:extLst>
      <p:ext uri="{BB962C8B-B14F-4D97-AF65-F5344CB8AC3E}">
        <p14:creationId xmlns:p14="http://schemas.microsoft.com/office/powerpoint/2010/main" val="1724793336"/>
      </p:ext>
    </p:extLst>
  </p:cSld>
  <p:clrMapOvr>
    <a:masterClrMapping/>
  </p:clrMapOvr>
  <p:transition spd="med">
    <p:randomBar dir="ver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678C0C4-4943-DC4B-8C3F-A85FB5364471}" type="slidenum">
              <a:rPr lang="en-US"/>
              <a:pPr>
                <a:defRPr/>
              </a:pPr>
              <a:t>‹#›</a:t>
            </a:fld>
            <a:endParaRPr lang="en-US"/>
          </a:p>
        </p:txBody>
      </p:sp>
    </p:spTree>
    <p:extLst>
      <p:ext uri="{BB962C8B-B14F-4D97-AF65-F5344CB8AC3E}">
        <p14:creationId xmlns:p14="http://schemas.microsoft.com/office/powerpoint/2010/main" val="68184887"/>
      </p:ext>
    </p:extLst>
  </p:cSld>
  <p:clrMapOvr>
    <a:masterClrMapping/>
  </p:clrMapOvr>
  <p:transition spd="med">
    <p:randomBar dir="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DB8AD7-7EC6-464E-882D-D6F555C7378A}" type="slidenum">
              <a:rPr lang="en-US"/>
              <a:pPr>
                <a:defRPr/>
              </a:pPr>
              <a:t>‹#›</a:t>
            </a:fld>
            <a:endParaRPr lang="en-US"/>
          </a:p>
        </p:txBody>
      </p:sp>
    </p:spTree>
    <p:extLst>
      <p:ext uri="{BB962C8B-B14F-4D97-AF65-F5344CB8AC3E}">
        <p14:creationId xmlns:p14="http://schemas.microsoft.com/office/powerpoint/2010/main" val="3606185851"/>
      </p:ext>
    </p:extLst>
  </p:cSld>
  <p:clrMapOvr>
    <a:masterClrMapping/>
  </p:clrMapOvr>
  <p:transition spd="med">
    <p:randomBar dir="ver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95E324B-6181-7442-B092-50D847C2E88D}" type="slidenum">
              <a:rPr lang="en-US"/>
              <a:pPr>
                <a:defRPr/>
              </a:pPr>
              <a:t>‹#›</a:t>
            </a:fld>
            <a:endParaRPr lang="en-US"/>
          </a:p>
        </p:txBody>
      </p:sp>
    </p:spTree>
    <p:extLst>
      <p:ext uri="{BB962C8B-B14F-4D97-AF65-F5344CB8AC3E}">
        <p14:creationId xmlns:p14="http://schemas.microsoft.com/office/powerpoint/2010/main" val="2711400932"/>
      </p:ext>
    </p:extLst>
  </p:cSld>
  <p:clrMapOvr>
    <a:masterClrMapping/>
  </p:clrMapOvr>
  <p:transition spd="med">
    <p:randomBar dir="ver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244AE7-85D4-0042-9731-421AD32D2552}" type="slidenum">
              <a:rPr lang="en-US"/>
              <a:pPr>
                <a:defRPr/>
              </a:pPr>
              <a:t>‹#›</a:t>
            </a:fld>
            <a:endParaRPr lang="en-US"/>
          </a:p>
        </p:txBody>
      </p:sp>
    </p:spTree>
    <p:extLst>
      <p:ext uri="{BB962C8B-B14F-4D97-AF65-F5344CB8AC3E}">
        <p14:creationId xmlns:p14="http://schemas.microsoft.com/office/powerpoint/2010/main" val="423632553"/>
      </p:ext>
    </p:extLst>
  </p:cSld>
  <p:clrMapOvr>
    <a:masterClrMapping/>
  </p:clrMapOvr>
  <p:transition spd="med">
    <p:randomBar dir="vert"/>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6EAE17-6645-6749-9686-9DAC0A46E132}" type="slidenum">
              <a:rPr lang="en-US"/>
              <a:pPr>
                <a:defRPr/>
              </a:pPr>
              <a:t>‹#›</a:t>
            </a:fld>
            <a:endParaRPr lang="en-US"/>
          </a:p>
        </p:txBody>
      </p:sp>
    </p:spTree>
    <p:extLst>
      <p:ext uri="{BB962C8B-B14F-4D97-AF65-F5344CB8AC3E}">
        <p14:creationId xmlns:p14="http://schemas.microsoft.com/office/powerpoint/2010/main" val="784944198"/>
      </p:ext>
    </p:extLst>
  </p:cSld>
  <p:clrMapOvr>
    <a:masterClrMapping/>
  </p:clrMapOvr>
  <p:transition spd="med">
    <p:randomBar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1236AE-E5EC-BB48-8F45-882B1DFFAD08}" type="slidenum">
              <a:rPr lang="en-US"/>
              <a:pPr>
                <a:defRPr/>
              </a:pPr>
              <a:t>‹#›</a:t>
            </a:fld>
            <a:endParaRPr lang="en-US"/>
          </a:p>
        </p:txBody>
      </p:sp>
    </p:spTree>
    <p:extLst>
      <p:ext uri="{BB962C8B-B14F-4D97-AF65-F5344CB8AC3E}">
        <p14:creationId xmlns:p14="http://schemas.microsoft.com/office/powerpoint/2010/main" val="3035848508"/>
      </p:ext>
    </p:extLst>
  </p:cSld>
  <p:clrMapOvr>
    <a:masterClrMapping/>
  </p:clrMapOvr>
  <p:transition spd="med">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644DD9D-2A49-384D-B146-24C3F640CB40}" type="slidenum">
              <a:rPr lang="en-US"/>
              <a:pPr>
                <a:defRPr/>
              </a:pPr>
              <a:t>‹#›</a:t>
            </a:fld>
            <a:endParaRPr lang="en-US"/>
          </a:p>
        </p:txBody>
      </p:sp>
    </p:spTree>
    <p:extLst>
      <p:ext uri="{BB962C8B-B14F-4D97-AF65-F5344CB8AC3E}">
        <p14:creationId xmlns:p14="http://schemas.microsoft.com/office/powerpoint/2010/main" val="3152504654"/>
      </p:ext>
    </p:extLst>
  </p:cSld>
  <p:clrMapOvr>
    <a:masterClrMapping/>
  </p:clrMapOvr>
  <p:transitio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914400" fontAlgn="base">
              <a:spcBef>
                <a:spcPct val="0"/>
              </a:spcBef>
              <a:spcAft>
                <a:spcPct val="0"/>
              </a:spcAft>
              <a:defRPr>
                <a:ea typeface="+mn-ea"/>
                <a:cs typeface="+mn-cs"/>
              </a:defRPr>
            </a:lvl1pPr>
          </a:lstStyle>
          <a:p>
            <a:pPr>
              <a:defRPr/>
            </a:pPr>
            <a:fld id="{C608AA4A-BA5F-C044-A8B4-1C708484F2E4}" type="datetimeFigureOut">
              <a:rPr lang="en-US"/>
              <a:pPr>
                <a:defRPr/>
              </a:pPr>
              <a:t>9/10/22</a:t>
            </a:fld>
            <a:endParaRPr lang="en-US"/>
          </a:p>
        </p:txBody>
      </p:sp>
      <p:sp>
        <p:nvSpPr>
          <p:cNvPr id="5" name="Rectangle 5"/>
          <p:cNvSpPr>
            <a:spLocks noGrp="1" noChangeArrowheads="1"/>
          </p:cNvSpPr>
          <p:nvPr>
            <p:ph type="ftr" sz="quarter" idx="11"/>
          </p:nvPr>
        </p:nvSpPr>
        <p:spPr/>
        <p:txBody>
          <a:bodyPr/>
          <a:lstStyle>
            <a:lvl1pPr defTabSz="914400" fontAlgn="base">
              <a:spcBef>
                <a:spcPct val="0"/>
              </a:spcBef>
              <a:spcAft>
                <a:spcPct val="0"/>
              </a:spcAft>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64D5C518-185D-0541-9BF0-B17B478A3ED1}" type="slidenum">
              <a:rPr lang="en-US"/>
              <a:pPr>
                <a:defRPr/>
              </a:pPr>
              <a:t>‹#›</a:t>
            </a:fld>
            <a:endParaRPr lang="en-US"/>
          </a:p>
        </p:txBody>
      </p:sp>
    </p:spTree>
    <p:extLst>
      <p:ext uri="{BB962C8B-B14F-4D97-AF65-F5344CB8AC3E}">
        <p14:creationId xmlns:p14="http://schemas.microsoft.com/office/powerpoint/2010/main" val="3182524143"/>
      </p:ext>
    </p:extLst>
  </p:cSld>
  <p:clrMapOvr>
    <a:masterClrMapping/>
  </p:clrMapOvr>
  <p:transition spd="med">
    <p:randomBar dir="ver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400" fontAlgn="base">
              <a:spcBef>
                <a:spcPct val="0"/>
              </a:spcBef>
              <a:spcAft>
                <a:spcPct val="0"/>
              </a:spcAft>
              <a:defRPr>
                <a:ea typeface="+mn-ea"/>
                <a:cs typeface="+mn-cs"/>
              </a:defRPr>
            </a:lvl1pPr>
          </a:lstStyle>
          <a:p>
            <a:pPr>
              <a:defRPr/>
            </a:pPr>
            <a:fld id="{E9BA0CA9-2134-AC4F-8C8E-974BB1811A6C}" type="datetimeFigureOut">
              <a:rPr lang="en-US"/>
              <a:pPr>
                <a:defRPr/>
              </a:pPr>
              <a:t>9/10/22</a:t>
            </a:fld>
            <a:endParaRPr lang="en-US"/>
          </a:p>
        </p:txBody>
      </p:sp>
      <p:sp>
        <p:nvSpPr>
          <p:cNvPr id="5" name="Rectangle 5"/>
          <p:cNvSpPr>
            <a:spLocks noGrp="1" noChangeArrowheads="1"/>
          </p:cNvSpPr>
          <p:nvPr>
            <p:ph type="ftr" sz="quarter" idx="11"/>
          </p:nvPr>
        </p:nvSpPr>
        <p:spPr/>
        <p:txBody>
          <a:bodyPr/>
          <a:lstStyle>
            <a:lvl1pPr defTabSz="914400" fontAlgn="base">
              <a:spcBef>
                <a:spcPct val="0"/>
              </a:spcBef>
              <a:spcAft>
                <a:spcPct val="0"/>
              </a:spcAft>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A2EED70-9A94-9043-82D9-4F96CE650EAD}" type="slidenum">
              <a:rPr lang="en-US"/>
              <a:pPr>
                <a:defRPr/>
              </a:pPr>
              <a:t>‹#›</a:t>
            </a:fld>
            <a:endParaRPr lang="en-US"/>
          </a:p>
        </p:txBody>
      </p:sp>
    </p:spTree>
    <p:extLst>
      <p:ext uri="{BB962C8B-B14F-4D97-AF65-F5344CB8AC3E}">
        <p14:creationId xmlns:p14="http://schemas.microsoft.com/office/powerpoint/2010/main" val="1491743426"/>
      </p:ext>
    </p:extLst>
  </p:cSld>
  <p:clrMapOvr>
    <a:masterClrMapping/>
  </p:clrMapOvr>
  <p:transition spd="med">
    <p:randomBar dir="vert"/>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914400" fontAlgn="base">
              <a:spcBef>
                <a:spcPct val="0"/>
              </a:spcBef>
              <a:spcAft>
                <a:spcPct val="0"/>
              </a:spcAft>
              <a:defRPr>
                <a:ea typeface="+mn-ea"/>
                <a:cs typeface="+mn-cs"/>
              </a:defRPr>
            </a:lvl1pPr>
          </a:lstStyle>
          <a:p>
            <a:pPr>
              <a:defRPr/>
            </a:pPr>
            <a:fld id="{BF6FA040-9096-854B-AFF8-8BFD99EFEFD6}" type="datetimeFigureOut">
              <a:rPr lang="en-US"/>
              <a:pPr>
                <a:defRPr/>
              </a:pPr>
              <a:t>9/10/22</a:t>
            </a:fld>
            <a:endParaRPr lang="en-US"/>
          </a:p>
        </p:txBody>
      </p:sp>
      <p:sp>
        <p:nvSpPr>
          <p:cNvPr id="3" name="Rectangle 5"/>
          <p:cNvSpPr>
            <a:spLocks noGrp="1" noChangeArrowheads="1"/>
          </p:cNvSpPr>
          <p:nvPr>
            <p:ph type="ftr" sz="quarter" idx="11"/>
          </p:nvPr>
        </p:nvSpPr>
        <p:spPr/>
        <p:txBody>
          <a:bodyPr/>
          <a:lstStyle>
            <a:lvl1pPr defTabSz="914400" fontAlgn="base">
              <a:spcBef>
                <a:spcPct val="0"/>
              </a:spcBef>
              <a:spcAft>
                <a:spcPct val="0"/>
              </a:spcAft>
              <a:defRPr>
                <a:ea typeface="+mn-ea"/>
                <a:cs typeface="+mn-cs"/>
              </a:defRPr>
            </a:lvl1pPr>
          </a:lstStyle>
          <a:p>
            <a:pPr>
              <a:defRPr/>
            </a:pPr>
            <a:endParaRPr lang="en-US"/>
          </a:p>
        </p:txBody>
      </p:sp>
      <p:sp>
        <p:nvSpPr>
          <p:cNvPr id="4" name="Rectangle 6"/>
          <p:cNvSpPr>
            <a:spLocks noGrp="1" noChangeArrowheads="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E865B295-715F-7F45-8C7C-0562911AD66B}" type="slidenum">
              <a:rPr lang="en-US"/>
              <a:pPr>
                <a:defRPr/>
              </a:pPr>
              <a:t>‹#›</a:t>
            </a:fld>
            <a:endParaRPr lang="en-US"/>
          </a:p>
        </p:txBody>
      </p:sp>
    </p:spTree>
    <p:extLst>
      <p:ext uri="{BB962C8B-B14F-4D97-AF65-F5344CB8AC3E}">
        <p14:creationId xmlns:p14="http://schemas.microsoft.com/office/powerpoint/2010/main" val="119535445"/>
      </p:ext>
    </p:extLst>
  </p:cSld>
  <p:clrMapOvr>
    <a:masterClrMapping/>
  </p:clrMapOvr>
  <p:transition spd="med">
    <p:randomBar dir="vert"/>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36627C18-B6E9-CB44-BD48-CF56120A8E91}" type="datetimeFigureOut">
              <a:rPr lang="en-US"/>
              <a:pPr>
                <a:defRPr/>
              </a:pPr>
              <a:t>9/10/22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9BC6397C-B05A-E24E-8985-E65E0CB9AF9C}" type="slidenum">
              <a:rPr lang="en-US"/>
              <a:pPr>
                <a:defRPr/>
              </a:pPr>
              <a:t>‹#›</a:t>
            </a:fld>
            <a:endParaRPr lang="en-US"/>
          </a:p>
        </p:txBody>
      </p:sp>
    </p:spTree>
    <p:extLst>
      <p:ext uri="{BB962C8B-B14F-4D97-AF65-F5344CB8AC3E}">
        <p14:creationId xmlns:p14="http://schemas.microsoft.com/office/powerpoint/2010/main" val="415940769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976D2253-BF24-3E44-85DD-D6FB9F8545ED}" type="datetimeFigureOut">
              <a:rPr lang="en-US"/>
              <a:pPr>
                <a:defRPr/>
              </a:pPr>
              <a:t>9/10/22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19B22610-EB86-F94A-91C1-C41069E69F4F}" type="slidenum">
              <a:rPr lang="en-US"/>
              <a:pPr>
                <a:defRPr/>
              </a:pPr>
              <a:t>‹#›</a:t>
            </a:fld>
            <a:endParaRPr lang="en-US"/>
          </a:p>
        </p:txBody>
      </p:sp>
    </p:spTree>
    <p:extLst>
      <p:ext uri="{BB962C8B-B14F-4D97-AF65-F5344CB8AC3E}">
        <p14:creationId xmlns:p14="http://schemas.microsoft.com/office/powerpoint/2010/main" val="218308379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F275A6F0-9C96-F341-86B5-7D642EB384CC}" type="datetimeFigureOut">
              <a:rPr lang="en-US"/>
              <a:pPr>
                <a:defRPr/>
              </a:pPr>
              <a:t>9/10/22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11DBBF3-C8BA-4742-A8A9-73B98E7BE35C}" type="slidenum">
              <a:rPr lang="en-US"/>
              <a:pPr>
                <a:defRPr/>
              </a:pPr>
              <a:t>‹#›</a:t>
            </a:fld>
            <a:endParaRPr lang="en-US"/>
          </a:p>
        </p:txBody>
      </p:sp>
    </p:spTree>
    <p:extLst>
      <p:ext uri="{BB962C8B-B14F-4D97-AF65-F5344CB8AC3E}">
        <p14:creationId xmlns:p14="http://schemas.microsoft.com/office/powerpoint/2010/main" val="417083564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F8BBD36D-93FD-7E41-A0AA-14880A4B3605}" type="datetimeFigureOut">
              <a:rPr lang="en-US"/>
              <a:pPr>
                <a:defRPr/>
              </a:pPr>
              <a:t>9/10/22</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7CCCC745-598C-3448-AA20-8EE10F26CE5E}" type="slidenum">
              <a:rPr lang="en-US"/>
              <a:pPr>
                <a:defRPr/>
              </a:pPr>
              <a:t>‹#›</a:t>
            </a:fld>
            <a:endParaRPr lang="en-US"/>
          </a:p>
        </p:txBody>
      </p:sp>
    </p:spTree>
    <p:extLst>
      <p:ext uri="{BB962C8B-B14F-4D97-AF65-F5344CB8AC3E}">
        <p14:creationId xmlns:p14="http://schemas.microsoft.com/office/powerpoint/2010/main" val="401304477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7FEBCD59-CC06-8F4A-B604-492C57CF83A7}" type="datetimeFigureOut">
              <a:rPr lang="en-US"/>
              <a:pPr>
                <a:defRPr/>
              </a:pPr>
              <a:t>9/10/22</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20E0065E-F084-3B42-B9DD-971803EE31D0}" type="slidenum">
              <a:rPr lang="en-US"/>
              <a:pPr>
                <a:defRPr/>
              </a:pPr>
              <a:t>‹#›</a:t>
            </a:fld>
            <a:endParaRPr lang="en-US"/>
          </a:p>
        </p:txBody>
      </p:sp>
    </p:spTree>
    <p:extLst>
      <p:ext uri="{BB962C8B-B14F-4D97-AF65-F5344CB8AC3E}">
        <p14:creationId xmlns:p14="http://schemas.microsoft.com/office/powerpoint/2010/main" val="404351653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A1AB4FC3-D440-0E41-A08D-3625B4BA44F1}" type="datetimeFigureOut">
              <a:rPr lang="en-US"/>
              <a:pPr>
                <a:defRPr/>
              </a:pPr>
              <a:t>9/10/22</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04823CB-159D-3D40-B14F-2BC1A63318F6}" type="slidenum">
              <a:rPr lang="en-US"/>
              <a:pPr>
                <a:defRPr/>
              </a:pPr>
              <a:t>‹#›</a:t>
            </a:fld>
            <a:endParaRPr lang="en-US"/>
          </a:p>
        </p:txBody>
      </p:sp>
    </p:spTree>
    <p:extLst>
      <p:ext uri="{BB962C8B-B14F-4D97-AF65-F5344CB8AC3E}">
        <p14:creationId xmlns:p14="http://schemas.microsoft.com/office/powerpoint/2010/main" val="86370126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1E79C553-D839-FD45-A41F-A21128985F0E}" type="datetimeFigureOut">
              <a:rPr lang="en-US"/>
              <a:pPr>
                <a:defRPr/>
              </a:pPr>
              <a:t>9/10/22</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577D91C1-C52A-6241-97B1-8BAFB4443BE8}" type="slidenum">
              <a:rPr lang="en-US"/>
              <a:pPr>
                <a:defRPr/>
              </a:pPr>
              <a:t>‹#›</a:t>
            </a:fld>
            <a:endParaRPr lang="en-US"/>
          </a:p>
        </p:txBody>
      </p:sp>
    </p:spTree>
    <p:extLst>
      <p:ext uri="{BB962C8B-B14F-4D97-AF65-F5344CB8AC3E}">
        <p14:creationId xmlns:p14="http://schemas.microsoft.com/office/powerpoint/2010/main" val="41622996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F8C0C48-C2D2-114D-B03D-A86C3A6F73FF}" type="slidenum">
              <a:rPr lang="en-US"/>
              <a:pPr>
                <a:defRPr/>
              </a:pPr>
              <a:t>‹#›</a:t>
            </a:fld>
            <a:endParaRPr lang="en-US"/>
          </a:p>
        </p:txBody>
      </p:sp>
    </p:spTree>
    <p:extLst>
      <p:ext uri="{BB962C8B-B14F-4D97-AF65-F5344CB8AC3E}">
        <p14:creationId xmlns:p14="http://schemas.microsoft.com/office/powerpoint/2010/main" val="3435925897"/>
      </p:ext>
    </p:extLst>
  </p:cSld>
  <p:clrMapOvr>
    <a:masterClrMapping/>
  </p:clrMapOvr>
  <p:transition spd="med">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867C361-31A3-E843-8494-FD00DA06737A}" type="datetimeFigureOut">
              <a:rPr lang="en-US"/>
              <a:pPr>
                <a:defRPr/>
              </a:pPr>
              <a:t>9/10/22</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801CE663-AB5C-E54F-9146-DFE42184736A}" type="slidenum">
              <a:rPr lang="en-US"/>
              <a:pPr>
                <a:defRPr/>
              </a:pPr>
              <a:t>‹#›</a:t>
            </a:fld>
            <a:endParaRPr lang="en-US"/>
          </a:p>
        </p:txBody>
      </p:sp>
    </p:spTree>
    <p:extLst>
      <p:ext uri="{BB962C8B-B14F-4D97-AF65-F5344CB8AC3E}">
        <p14:creationId xmlns:p14="http://schemas.microsoft.com/office/powerpoint/2010/main" val="315877361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086DAB4-1E37-3242-9A7C-ED2702333896}" type="datetimeFigureOut">
              <a:rPr lang="en-US"/>
              <a:pPr>
                <a:defRPr/>
              </a:pPr>
              <a:t>9/10/22</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21E01C71-E644-974D-B3CC-F8AC5F1E3B43}" type="slidenum">
              <a:rPr lang="en-US"/>
              <a:pPr>
                <a:defRPr/>
              </a:pPr>
              <a:t>‹#›</a:t>
            </a:fld>
            <a:endParaRPr lang="en-US"/>
          </a:p>
        </p:txBody>
      </p:sp>
    </p:spTree>
    <p:extLst>
      <p:ext uri="{BB962C8B-B14F-4D97-AF65-F5344CB8AC3E}">
        <p14:creationId xmlns:p14="http://schemas.microsoft.com/office/powerpoint/2010/main" val="360090301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CF21E343-3F3F-DE4C-8EEF-ADB7601594A1}" type="datetimeFigureOut">
              <a:rPr lang="en-US"/>
              <a:pPr>
                <a:defRPr/>
              </a:pPr>
              <a:t>9/10/22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2D122F16-1111-784C-9E5B-60CD5E0142E7}" type="slidenum">
              <a:rPr lang="en-US"/>
              <a:pPr>
                <a:defRPr/>
              </a:pPr>
              <a:t>‹#›</a:t>
            </a:fld>
            <a:endParaRPr lang="en-US"/>
          </a:p>
        </p:txBody>
      </p:sp>
    </p:spTree>
    <p:extLst>
      <p:ext uri="{BB962C8B-B14F-4D97-AF65-F5344CB8AC3E}">
        <p14:creationId xmlns:p14="http://schemas.microsoft.com/office/powerpoint/2010/main" val="165595499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156D499-03CA-0340-BD62-11E1254E1597}" type="datetimeFigureOut">
              <a:rPr lang="en-US"/>
              <a:pPr>
                <a:defRPr/>
              </a:pPr>
              <a:t>9/10/22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EFB61AEE-E14F-D54B-892E-2094A0BC9B42}" type="slidenum">
              <a:rPr lang="en-US"/>
              <a:pPr>
                <a:defRPr/>
              </a:pPr>
              <a:t>‹#›</a:t>
            </a:fld>
            <a:endParaRPr lang="en-US"/>
          </a:p>
        </p:txBody>
      </p:sp>
    </p:spTree>
    <p:extLst>
      <p:ext uri="{BB962C8B-B14F-4D97-AF65-F5344CB8AC3E}">
        <p14:creationId xmlns:p14="http://schemas.microsoft.com/office/powerpoint/2010/main" val="390104763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402334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9/10/22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9219302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9/10/22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0678821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9/10/22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3374542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9/10/22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1825609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9/10/22</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108769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C217131-A64F-F648-8A32-5E8CD8EA3487}" type="slidenum">
              <a:rPr lang="en-US"/>
              <a:pPr>
                <a:defRPr/>
              </a:pPr>
              <a:t>‹#›</a:t>
            </a:fld>
            <a:endParaRPr lang="en-US"/>
          </a:p>
        </p:txBody>
      </p:sp>
    </p:spTree>
    <p:extLst>
      <p:ext uri="{BB962C8B-B14F-4D97-AF65-F5344CB8AC3E}">
        <p14:creationId xmlns:p14="http://schemas.microsoft.com/office/powerpoint/2010/main" val="679820387"/>
      </p:ext>
    </p:extLst>
  </p:cSld>
  <p:clrMapOvr>
    <a:masterClrMapping/>
  </p:clrMapOvr>
  <p:transition spd="med">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9/10/22</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7910743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9/10/22</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2383745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9/10/22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6943240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9/10/22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2484517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9/10/22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64394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9/10/22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2120781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264074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9/10/22</a:t>
            </a:fld>
            <a:endParaRPr lang="en-US"/>
          </a:p>
        </p:txBody>
      </p:sp>
      <p:sp>
        <p:nvSpPr>
          <p:cNvPr id="3"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4"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680789806"/>
      </p:ext>
    </p:extLst>
  </p:cSld>
  <p:clrMapOvr>
    <a:masterClrMapping/>
  </p:clrMapOvr>
  <p:transition spd="med">
    <p:randomBar dir="vert"/>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9/10/22</a:t>
            </a:fld>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660502133"/>
      </p:ext>
    </p:extLst>
  </p:cSld>
  <p:clrMapOvr>
    <a:masterClrMapping/>
  </p:clrMapOvr>
  <p:transition spd="med">
    <p:randomBar dir="vert"/>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9/10/22</a:t>
            </a:fld>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960301998"/>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D4DD5F6-1194-A341-8D9B-BBE3F954C6A3}" type="slidenum">
              <a:rPr lang="en-US"/>
              <a:pPr>
                <a:defRPr/>
              </a:pPr>
              <a:t>‹#›</a:t>
            </a:fld>
            <a:endParaRPr lang="en-US"/>
          </a:p>
        </p:txBody>
      </p:sp>
    </p:spTree>
    <p:extLst>
      <p:ext uri="{BB962C8B-B14F-4D97-AF65-F5344CB8AC3E}">
        <p14:creationId xmlns:p14="http://schemas.microsoft.com/office/powerpoint/2010/main" val="3134743240"/>
      </p:ext>
    </p:extLst>
  </p:cSld>
  <p:clrMapOvr>
    <a:masterClrMapping/>
  </p:clrMapOvr>
  <p:transition spd="med">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3B88E2-1BAD-FE44-AA8B-B1A4C48B257B}"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73927232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F1C8C2-CB45-7149-A7AF-FF4B3BF6A02B}"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77561851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7C0644-76BC-8E41-9400-4D7E34E4558C}"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53247462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B12A3D-A20B-C24F-ADB6-F50A4E8E6A5C}"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20253536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50C22D1-308E-D14D-8B9A-94CF6D3CABCE}"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70773883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A1063B-2ECD-F040-BC3B-B530AB189E0A}"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45148043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084DDDE-8A72-2747-B06E-B0831AF465AF}"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73161656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C25EEC-D8B2-FE48-9228-1CB620D127AF}"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38860123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AA6FEC9-35E9-7843-8BDF-8774FDCA2446}"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03639993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8D1576-7793-3947-8A43-5FDCFC2387C6}"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5525435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84F19C6-DA9B-0F44-AB61-8E8AD9EF3262}" type="slidenum">
              <a:rPr lang="en-US"/>
              <a:pPr>
                <a:defRPr/>
              </a:pPr>
              <a:t>‹#›</a:t>
            </a:fld>
            <a:endParaRPr lang="en-US"/>
          </a:p>
        </p:txBody>
      </p:sp>
    </p:spTree>
    <p:extLst>
      <p:ext uri="{BB962C8B-B14F-4D97-AF65-F5344CB8AC3E}">
        <p14:creationId xmlns:p14="http://schemas.microsoft.com/office/powerpoint/2010/main" val="961326089"/>
      </p:ext>
    </p:extLst>
  </p:cSld>
  <p:clrMapOvr>
    <a:masterClrMapping/>
  </p:clrMapOvr>
  <p:transition spd="med">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E06C5D-503C-6446-9246-0DE99845C503}"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6007946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9/10/22</a:t>
            </a:fld>
            <a:endParaRPr lang="en-US">
              <a:latin typeface="Arial"/>
            </a:endParaRPr>
          </a:p>
        </p:txBody>
      </p:sp>
      <p:sp>
        <p:nvSpPr>
          <p:cNvPr id="5" name="Footer Placeholder 2"/>
          <p:cNvSpPr>
            <a:spLocks noGrp="1"/>
          </p:cNvSpPr>
          <p:nvPr>
            <p:ph type="ftr" sz="quarter" idx="11"/>
          </p:nvPr>
        </p:nvSpPr>
        <p:spPr>
          <a:ln/>
        </p:spPr>
        <p:txBody>
          <a:bodyPr/>
          <a:lstStyle>
            <a:lvl1pPr>
              <a:defRPr/>
            </a:lvl1pPr>
          </a:lstStyle>
          <a:p>
            <a:endParaRPr lang="en-US">
              <a:latin typeface="Arial"/>
            </a:endParaRPr>
          </a:p>
        </p:txBody>
      </p:sp>
      <p:sp>
        <p:nvSpPr>
          <p:cNvPr id="6"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422032549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9/10/22</a:t>
            </a:fld>
            <a:endParaRPr lang="en-US">
              <a:latin typeface="Arial"/>
            </a:endParaRPr>
          </a:p>
        </p:txBody>
      </p:sp>
      <p:sp>
        <p:nvSpPr>
          <p:cNvPr id="5" name="Footer Placeholder 2"/>
          <p:cNvSpPr>
            <a:spLocks noGrp="1"/>
          </p:cNvSpPr>
          <p:nvPr>
            <p:ph type="ftr" sz="quarter" idx="11"/>
          </p:nvPr>
        </p:nvSpPr>
        <p:spPr>
          <a:ln/>
        </p:spPr>
        <p:txBody>
          <a:bodyPr/>
          <a:lstStyle>
            <a:lvl1pPr>
              <a:defRPr/>
            </a:lvl1pPr>
          </a:lstStyle>
          <a:p>
            <a:endParaRPr lang="en-US">
              <a:latin typeface="Arial"/>
            </a:endParaRPr>
          </a:p>
        </p:txBody>
      </p:sp>
      <p:sp>
        <p:nvSpPr>
          <p:cNvPr id="6"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90040016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9/10/22</a:t>
            </a:fld>
            <a:endParaRPr lang="en-US">
              <a:latin typeface="Arial"/>
            </a:endParaRPr>
          </a:p>
        </p:txBody>
      </p:sp>
      <p:sp>
        <p:nvSpPr>
          <p:cNvPr id="5" name="Footer Placeholder 2"/>
          <p:cNvSpPr>
            <a:spLocks noGrp="1"/>
          </p:cNvSpPr>
          <p:nvPr>
            <p:ph type="ftr" sz="quarter" idx="11"/>
          </p:nvPr>
        </p:nvSpPr>
        <p:spPr>
          <a:ln/>
        </p:spPr>
        <p:txBody>
          <a:bodyPr/>
          <a:lstStyle>
            <a:lvl1pPr>
              <a:defRPr/>
            </a:lvl1pPr>
          </a:lstStyle>
          <a:p>
            <a:endParaRPr lang="en-US">
              <a:latin typeface="Arial"/>
            </a:endParaRPr>
          </a:p>
        </p:txBody>
      </p:sp>
      <p:sp>
        <p:nvSpPr>
          <p:cNvPr id="6"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293332831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9/10/22</a:t>
            </a:fld>
            <a:endParaRPr lang="en-US">
              <a:latin typeface="Arial"/>
            </a:endParaRPr>
          </a:p>
        </p:txBody>
      </p:sp>
      <p:sp>
        <p:nvSpPr>
          <p:cNvPr id="6" name="Footer Placeholder 2"/>
          <p:cNvSpPr>
            <a:spLocks noGrp="1"/>
          </p:cNvSpPr>
          <p:nvPr>
            <p:ph type="ftr" sz="quarter" idx="11"/>
          </p:nvPr>
        </p:nvSpPr>
        <p:spPr>
          <a:ln/>
        </p:spPr>
        <p:txBody>
          <a:bodyPr/>
          <a:lstStyle>
            <a:lvl1pPr>
              <a:defRPr/>
            </a:lvl1pPr>
          </a:lstStyle>
          <a:p>
            <a:endParaRPr lang="en-US">
              <a:latin typeface="Arial"/>
            </a:endParaRPr>
          </a:p>
        </p:txBody>
      </p:sp>
      <p:sp>
        <p:nvSpPr>
          <p:cNvPr id="7"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192328494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9/10/22</a:t>
            </a:fld>
            <a:endParaRPr lang="en-US">
              <a:latin typeface="Arial"/>
            </a:endParaRPr>
          </a:p>
        </p:txBody>
      </p:sp>
      <p:sp>
        <p:nvSpPr>
          <p:cNvPr id="8" name="Footer Placeholder 2"/>
          <p:cNvSpPr>
            <a:spLocks noGrp="1"/>
          </p:cNvSpPr>
          <p:nvPr>
            <p:ph type="ftr" sz="quarter" idx="11"/>
          </p:nvPr>
        </p:nvSpPr>
        <p:spPr>
          <a:ln/>
        </p:spPr>
        <p:txBody>
          <a:bodyPr/>
          <a:lstStyle>
            <a:lvl1pPr>
              <a:defRPr/>
            </a:lvl1pPr>
          </a:lstStyle>
          <a:p>
            <a:endParaRPr lang="en-US">
              <a:latin typeface="Arial"/>
            </a:endParaRPr>
          </a:p>
        </p:txBody>
      </p:sp>
      <p:sp>
        <p:nvSpPr>
          <p:cNvPr id="9"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289770697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9/10/22</a:t>
            </a:fld>
            <a:endParaRPr lang="en-US">
              <a:latin typeface="Arial"/>
            </a:endParaRPr>
          </a:p>
        </p:txBody>
      </p:sp>
      <p:sp>
        <p:nvSpPr>
          <p:cNvPr id="4" name="Footer Placeholder 2"/>
          <p:cNvSpPr>
            <a:spLocks noGrp="1"/>
          </p:cNvSpPr>
          <p:nvPr>
            <p:ph type="ftr" sz="quarter" idx="11"/>
          </p:nvPr>
        </p:nvSpPr>
        <p:spPr>
          <a:ln/>
        </p:spPr>
        <p:txBody>
          <a:bodyPr/>
          <a:lstStyle>
            <a:lvl1pPr>
              <a:defRPr/>
            </a:lvl1pPr>
          </a:lstStyle>
          <a:p>
            <a:endParaRPr lang="en-US">
              <a:latin typeface="Arial"/>
            </a:endParaRPr>
          </a:p>
        </p:txBody>
      </p:sp>
      <p:sp>
        <p:nvSpPr>
          <p:cNvPr id="5"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304739275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9/10/22</a:t>
            </a:fld>
            <a:endParaRPr lang="en-US">
              <a:latin typeface="Arial"/>
            </a:endParaRPr>
          </a:p>
        </p:txBody>
      </p:sp>
      <p:sp>
        <p:nvSpPr>
          <p:cNvPr id="3" name="Footer Placeholder 2"/>
          <p:cNvSpPr>
            <a:spLocks noGrp="1"/>
          </p:cNvSpPr>
          <p:nvPr>
            <p:ph type="ftr" sz="quarter" idx="11"/>
          </p:nvPr>
        </p:nvSpPr>
        <p:spPr>
          <a:ln/>
        </p:spPr>
        <p:txBody>
          <a:bodyPr/>
          <a:lstStyle>
            <a:lvl1pPr>
              <a:defRPr/>
            </a:lvl1pPr>
          </a:lstStyle>
          <a:p>
            <a:endParaRPr lang="en-US">
              <a:latin typeface="Arial"/>
            </a:endParaRPr>
          </a:p>
        </p:txBody>
      </p:sp>
      <p:sp>
        <p:nvSpPr>
          <p:cNvPr id="4"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349010543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9/10/22</a:t>
            </a:fld>
            <a:endParaRPr lang="en-US">
              <a:latin typeface="Arial"/>
            </a:endParaRPr>
          </a:p>
        </p:txBody>
      </p:sp>
      <p:sp>
        <p:nvSpPr>
          <p:cNvPr id="6" name="Footer Placeholder 2"/>
          <p:cNvSpPr>
            <a:spLocks noGrp="1"/>
          </p:cNvSpPr>
          <p:nvPr>
            <p:ph type="ftr" sz="quarter" idx="11"/>
          </p:nvPr>
        </p:nvSpPr>
        <p:spPr>
          <a:ln/>
        </p:spPr>
        <p:txBody>
          <a:bodyPr/>
          <a:lstStyle>
            <a:lvl1pPr>
              <a:defRPr/>
            </a:lvl1pPr>
          </a:lstStyle>
          <a:p>
            <a:endParaRPr lang="en-US">
              <a:latin typeface="Arial"/>
            </a:endParaRPr>
          </a:p>
        </p:txBody>
      </p:sp>
      <p:sp>
        <p:nvSpPr>
          <p:cNvPr id="7"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284500827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9/10/22</a:t>
            </a:fld>
            <a:endParaRPr lang="en-US">
              <a:latin typeface="Arial"/>
            </a:endParaRPr>
          </a:p>
        </p:txBody>
      </p:sp>
      <p:sp>
        <p:nvSpPr>
          <p:cNvPr id="6" name="Footer Placeholder 2"/>
          <p:cNvSpPr>
            <a:spLocks noGrp="1"/>
          </p:cNvSpPr>
          <p:nvPr>
            <p:ph type="ftr" sz="quarter" idx="11"/>
          </p:nvPr>
        </p:nvSpPr>
        <p:spPr>
          <a:ln/>
        </p:spPr>
        <p:txBody>
          <a:bodyPr/>
          <a:lstStyle>
            <a:lvl1pPr>
              <a:defRPr/>
            </a:lvl1pPr>
          </a:lstStyle>
          <a:p>
            <a:endParaRPr lang="en-US">
              <a:latin typeface="Arial"/>
            </a:endParaRPr>
          </a:p>
        </p:txBody>
      </p:sp>
      <p:sp>
        <p:nvSpPr>
          <p:cNvPr id="7"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492820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10E851C-EABB-B440-A5AE-C21C0429579D}" type="slidenum">
              <a:rPr lang="en-US"/>
              <a:pPr>
                <a:defRPr/>
              </a:pPr>
              <a:t>‹#›</a:t>
            </a:fld>
            <a:endParaRPr lang="en-US"/>
          </a:p>
        </p:txBody>
      </p:sp>
    </p:spTree>
    <p:extLst>
      <p:ext uri="{BB962C8B-B14F-4D97-AF65-F5344CB8AC3E}">
        <p14:creationId xmlns:p14="http://schemas.microsoft.com/office/powerpoint/2010/main" val="28074467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93424D-4008-8146-82E0-8ECC78CE73B5}" type="slidenum">
              <a:rPr lang="en-US"/>
              <a:pPr>
                <a:defRPr/>
              </a:pPr>
              <a:t>‹#›</a:t>
            </a:fld>
            <a:endParaRPr lang="en-US"/>
          </a:p>
        </p:txBody>
      </p:sp>
    </p:spTree>
    <p:extLst>
      <p:ext uri="{BB962C8B-B14F-4D97-AF65-F5344CB8AC3E}">
        <p14:creationId xmlns:p14="http://schemas.microsoft.com/office/powerpoint/2010/main" val="2410204359"/>
      </p:ext>
    </p:extLst>
  </p:cSld>
  <p:clrMapOvr>
    <a:masterClrMapping/>
  </p:clrMapOvr>
  <p:transition spd="med">
    <p:randomBar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9/10/22</a:t>
            </a:fld>
            <a:endParaRPr lang="en-US">
              <a:latin typeface="Arial"/>
            </a:endParaRPr>
          </a:p>
        </p:txBody>
      </p:sp>
      <p:sp>
        <p:nvSpPr>
          <p:cNvPr id="5" name="Footer Placeholder 2"/>
          <p:cNvSpPr>
            <a:spLocks noGrp="1"/>
          </p:cNvSpPr>
          <p:nvPr>
            <p:ph type="ftr" sz="quarter" idx="11"/>
          </p:nvPr>
        </p:nvSpPr>
        <p:spPr>
          <a:ln/>
        </p:spPr>
        <p:txBody>
          <a:bodyPr/>
          <a:lstStyle>
            <a:lvl1pPr>
              <a:defRPr/>
            </a:lvl1pPr>
          </a:lstStyle>
          <a:p>
            <a:endParaRPr lang="en-US">
              <a:latin typeface="Arial"/>
            </a:endParaRPr>
          </a:p>
        </p:txBody>
      </p:sp>
      <p:sp>
        <p:nvSpPr>
          <p:cNvPr id="6"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172278207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9/10/22</a:t>
            </a:fld>
            <a:endParaRPr lang="en-US">
              <a:latin typeface="Arial"/>
            </a:endParaRPr>
          </a:p>
        </p:txBody>
      </p:sp>
      <p:sp>
        <p:nvSpPr>
          <p:cNvPr id="5" name="Footer Placeholder 2"/>
          <p:cNvSpPr>
            <a:spLocks noGrp="1"/>
          </p:cNvSpPr>
          <p:nvPr>
            <p:ph type="ftr" sz="quarter" idx="11"/>
          </p:nvPr>
        </p:nvSpPr>
        <p:spPr>
          <a:ln/>
        </p:spPr>
        <p:txBody>
          <a:bodyPr/>
          <a:lstStyle>
            <a:lvl1pPr>
              <a:defRPr/>
            </a:lvl1pPr>
          </a:lstStyle>
          <a:p>
            <a:endParaRPr lang="en-US">
              <a:latin typeface="Arial"/>
            </a:endParaRPr>
          </a:p>
        </p:txBody>
      </p:sp>
      <p:sp>
        <p:nvSpPr>
          <p:cNvPr id="6"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242350485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2F367E4-7E1D-FF4E-AF00-438FDA6547A0}" type="datetimeFigureOut">
              <a:rPr lang="en-US" smtClean="0"/>
              <a:pPr/>
              <a:t>9/10/22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140248530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pPr/>
              <a:t>9/10/22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285864407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F367E4-7E1D-FF4E-AF00-438FDA6547A0}" type="datetimeFigureOut">
              <a:rPr lang="en-US" smtClean="0"/>
              <a:pPr/>
              <a:t>9/10/22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76763253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F367E4-7E1D-FF4E-AF00-438FDA6547A0}" type="datetimeFigureOut">
              <a:rPr lang="en-US" smtClean="0"/>
              <a:pPr/>
              <a:t>9/10/22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114317617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F367E4-7E1D-FF4E-AF00-438FDA6547A0}" type="datetimeFigureOut">
              <a:rPr lang="en-US" smtClean="0"/>
              <a:pPr/>
              <a:t>9/10/22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208743105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F367E4-7E1D-FF4E-AF00-438FDA6547A0}" type="datetimeFigureOut">
              <a:rPr lang="en-US" smtClean="0"/>
              <a:pPr/>
              <a:t>9/10/22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419705381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F367E4-7E1D-FF4E-AF00-438FDA6547A0}" type="datetimeFigureOut">
              <a:rPr lang="en-US" smtClean="0"/>
              <a:pPr/>
              <a:t>9/10/22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175290941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pPr/>
              <a:t>9/10/22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22643743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4D034A-459A-5C41-A0FE-E4BE36CE3657}" type="slidenum">
              <a:rPr lang="en-US"/>
              <a:pPr>
                <a:defRPr/>
              </a:pPr>
              <a:t>‹#›</a:t>
            </a:fld>
            <a:endParaRPr lang="en-US"/>
          </a:p>
        </p:txBody>
      </p:sp>
    </p:spTree>
    <p:extLst>
      <p:ext uri="{BB962C8B-B14F-4D97-AF65-F5344CB8AC3E}">
        <p14:creationId xmlns:p14="http://schemas.microsoft.com/office/powerpoint/2010/main" val="4025141268"/>
      </p:ext>
    </p:extLst>
  </p:cSld>
  <p:clrMapOvr>
    <a:masterClrMapping/>
  </p:clrMapOvr>
  <p:transition spd="med">
    <p:randomBar dir="ver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pPr/>
              <a:t>9/10/22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99965899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pPr/>
              <a:t>9/10/22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62569683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pPr/>
              <a:t>9/10/22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402330696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348218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BF08CE10-99A7-D446-AE85-E9E12ECD5809}" type="slidenum">
              <a:rPr lang="en-US"/>
              <a:pPr>
                <a:defRPr/>
              </a:pPr>
              <a:t>‹#›</a:t>
            </a:fld>
            <a:endParaRPr lang="en-US" dirty="0"/>
          </a:p>
        </p:txBody>
      </p:sp>
    </p:spTree>
    <p:extLst>
      <p:ext uri="{BB962C8B-B14F-4D97-AF65-F5344CB8AC3E}">
        <p14:creationId xmlns:p14="http://schemas.microsoft.com/office/powerpoint/2010/main" val="393990880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0E656396-FC55-6748-97FB-81AFF441C544}" type="slidenum">
              <a:rPr lang="en-US"/>
              <a:pPr>
                <a:defRPr/>
              </a:pPr>
              <a:t>‹#›</a:t>
            </a:fld>
            <a:endParaRPr lang="en-US" dirty="0"/>
          </a:p>
        </p:txBody>
      </p:sp>
    </p:spTree>
    <p:extLst>
      <p:ext uri="{BB962C8B-B14F-4D97-AF65-F5344CB8AC3E}">
        <p14:creationId xmlns:p14="http://schemas.microsoft.com/office/powerpoint/2010/main" val="298794650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10910B8B-851D-F04D-9243-9D8E21E6512B}" type="slidenum">
              <a:rPr lang="en-US"/>
              <a:pPr>
                <a:defRPr/>
              </a:pPr>
              <a:t>‹#›</a:t>
            </a:fld>
            <a:endParaRPr lang="en-US" dirty="0"/>
          </a:p>
        </p:txBody>
      </p:sp>
    </p:spTree>
    <p:extLst>
      <p:ext uri="{BB962C8B-B14F-4D97-AF65-F5344CB8AC3E}">
        <p14:creationId xmlns:p14="http://schemas.microsoft.com/office/powerpoint/2010/main" val="32237006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2083BE79-1F8C-5F42-ADC9-47368B60D649}" type="slidenum">
              <a:rPr lang="en-US"/>
              <a:pPr>
                <a:defRPr/>
              </a:pPr>
              <a:t>‹#›</a:t>
            </a:fld>
            <a:endParaRPr lang="en-US" dirty="0"/>
          </a:p>
        </p:txBody>
      </p:sp>
    </p:spTree>
    <p:extLst>
      <p:ext uri="{BB962C8B-B14F-4D97-AF65-F5344CB8AC3E}">
        <p14:creationId xmlns:p14="http://schemas.microsoft.com/office/powerpoint/2010/main" val="244407906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63371887-0497-5146-B588-649119550075}" type="slidenum">
              <a:rPr lang="en-US"/>
              <a:pPr>
                <a:defRPr/>
              </a:pPr>
              <a:t>‹#›</a:t>
            </a:fld>
            <a:endParaRPr lang="en-US" dirty="0"/>
          </a:p>
        </p:txBody>
      </p:sp>
    </p:spTree>
    <p:extLst>
      <p:ext uri="{BB962C8B-B14F-4D97-AF65-F5344CB8AC3E}">
        <p14:creationId xmlns:p14="http://schemas.microsoft.com/office/powerpoint/2010/main" val="44478804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8397B018-43CF-924E-9D3F-66FB7981FA3F}" type="slidenum">
              <a:rPr lang="en-US"/>
              <a:pPr>
                <a:defRPr/>
              </a:pPr>
              <a:t>‹#›</a:t>
            </a:fld>
            <a:endParaRPr lang="en-US" dirty="0"/>
          </a:p>
        </p:txBody>
      </p:sp>
    </p:spTree>
    <p:extLst>
      <p:ext uri="{BB962C8B-B14F-4D97-AF65-F5344CB8AC3E}">
        <p14:creationId xmlns:p14="http://schemas.microsoft.com/office/powerpoint/2010/main" val="16597310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35D26D-A8FC-B14D-ADCA-85886AD6DF67}" type="slidenum">
              <a:rPr lang="en-US"/>
              <a:pPr>
                <a:defRPr/>
              </a:pPr>
              <a:t>‹#›</a:t>
            </a:fld>
            <a:endParaRPr lang="en-US"/>
          </a:p>
        </p:txBody>
      </p:sp>
    </p:spTree>
    <p:extLst>
      <p:ext uri="{BB962C8B-B14F-4D97-AF65-F5344CB8AC3E}">
        <p14:creationId xmlns:p14="http://schemas.microsoft.com/office/powerpoint/2010/main" val="835600123"/>
      </p:ext>
    </p:extLst>
  </p:cSld>
  <p:clrMapOvr>
    <a:masterClrMapping/>
  </p:clrMapOvr>
  <p:transition spd="med">
    <p:randomBar dir="vert"/>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D92E2B15-E50E-6142-831D-79E7A602FB33}" type="slidenum">
              <a:rPr lang="en-US"/>
              <a:pPr>
                <a:defRPr/>
              </a:pPr>
              <a:t>‹#›</a:t>
            </a:fld>
            <a:endParaRPr lang="en-US" dirty="0"/>
          </a:p>
        </p:txBody>
      </p:sp>
    </p:spTree>
    <p:extLst>
      <p:ext uri="{BB962C8B-B14F-4D97-AF65-F5344CB8AC3E}">
        <p14:creationId xmlns:p14="http://schemas.microsoft.com/office/powerpoint/2010/main" val="339768012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F94900D-84FD-E149-AD81-A5E5D1A9AF69}" type="slidenum">
              <a:rPr lang="en-US"/>
              <a:pPr>
                <a:defRPr/>
              </a:pPr>
              <a:t>‹#›</a:t>
            </a:fld>
            <a:endParaRPr lang="en-US" dirty="0"/>
          </a:p>
        </p:txBody>
      </p:sp>
    </p:spTree>
    <p:extLst>
      <p:ext uri="{BB962C8B-B14F-4D97-AF65-F5344CB8AC3E}">
        <p14:creationId xmlns:p14="http://schemas.microsoft.com/office/powerpoint/2010/main" val="61857685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96C6400-4372-C740-A441-AD255E9C36DA}" type="slidenum">
              <a:rPr lang="en-US"/>
              <a:pPr>
                <a:defRPr/>
              </a:pPr>
              <a:t>‹#›</a:t>
            </a:fld>
            <a:endParaRPr lang="en-US" dirty="0"/>
          </a:p>
        </p:txBody>
      </p:sp>
    </p:spTree>
    <p:extLst>
      <p:ext uri="{BB962C8B-B14F-4D97-AF65-F5344CB8AC3E}">
        <p14:creationId xmlns:p14="http://schemas.microsoft.com/office/powerpoint/2010/main" val="423931626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D4B81755-A3E7-F346-8A26-8C3108B2FB04}" type="slidenum">
              <a:rPr lang="en-US"/>
              <a:pPr>
                <a:defRPr/>
              </a:pPr>
              <a:t>‹#›</a:t>
            </a:fld>
            <a:endParaRPr lang="en-US" dirty="0"/>
          </a:p>
        </p:txBody>
      </p:sp>
    </p:spTree>
    <p:extLst>
      <p:ext uri="{BB962C8B-B14F-4D97-AF65-F5344CB8AC3E}">
        <p14:creationId xmlns:p14="http://schemas.microsoft.com/office/powerpoint/2010/main" val="206448458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A5192EB1-1660-384F-8785-DF76AC756D6D}" type="slidenum">
              <a:rPr lang="en-US"/>
              <a:pPr>
                <a:defRPr/>
              </a:pPr>
              <a:t>‹#›</a:t>
            </a:fld>
            <a:endParaRPr lang="en-US" dirty="0"/>
          </a:p>
        </p:txBody>
      </p:sp>
    </p:spTree>
    <p:extLst>
      <p:ext uri="{BB962C8B-B14F-4D97-AF65-F5344CB8AC3E}">
        <p14:creationId xmlns:p14="http://schemas.microsoft.com/office/powerpoint/2010/main" val="11512799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6844829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582588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7054403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727203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43306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49162"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4916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p>
        </p:txBody>
      </p:sp>
      <p:sp>
        <p:nvSpPr>
          <p:cNvPr id="13" name="Rectangle 13"/>
          <p:cNvSpPr>
            <a:spLocks noGrp="1" noChangeArrowheads="1"/>
          </p:cNvSpPr>
          <p:nvPr>
            <p:ph type="ftr" sz="quarter" idx="11"/>
          </p:nvPr>
        </p:nvSpPr>
        <p:spPr/>
        <p:txBody>
          <a:bodyPr/>
          <a:lstStyle>
            <a:lvl1pPr>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vl1pPr>
          </a:lstStyle>
          <a:p>
            <a:pPr>
              <a:defRPr/>
            </a:pPr>
            <a:fld id="{227B05AB-8B28-9E4B-B6DC-3B075797E9F1}" type="slidenum">
              <a:rPr lang="en-US"/>
              <a:pPr>
                <a:defRPr/>
              </a:pPr>
              <a:t>‹#›</a:t>
            </a:fld>
            <a:endParaRPr lang="en-US"/>
          </a:p>
        </p:txBody>
      </p:sp>
    </p:spTree>
    <p:extLst>
      <p:ext uri="{BB962C8B-B14F-4D97-AF65-F5344CB8AC3E}">
        <p14:creationId xmlns:p14="http://schemas.microsoft.com/office/powerpoint/2010/main" val="191199282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2603513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458129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2015899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4011305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958572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882386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02112990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13607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4373782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22935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D5984E45-7EA2-4141-83EB-9574C6A006DF}" type="slidenum">
              <a:rPr lang="en-US"/>
              <a:pPr>
                <a:defRPr/>
              </a:pPr>
              <a:t>‹#›</a:t>
            </a:fld>
            <a:endParaRPr lang="en-US"/>
          </a:p>
        </p:txBody>
      </p:sp>
    </p:spTree>
    <p:extLst>
      <p:ext uri="{BB962C8B-B14F-4D97-AF65-F5344CB8AC3E}">
        <p14:creationId xmlns:p14="http://schemas.microsoft.com/office/powerpoint/2010/main" val="99238376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90241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6096382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127314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3071590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7284643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607592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16821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2C494F32-778F-504C-A9B9-18B17D68E511}" type="slidenum">
              <a:rPr lang="en-US"/>
              <a:pPr>
                <a:defRPr/>
              </a:pPr>
              <a:t>‹#›</a:t>
            </a:fld>
            <a:endParaRPr lang="en-US"/>
          </a:p>
        </p:txBody>
      </p:sp>
    </p:spTree>
    <p:extLst>
      <p:ext uri="{BB962C8B-B14F-4D97-AF65-F5344CB8AC3E}">
        <p14:creationId xmlns:p14="http://schemas.microsoft.com/office/powerpoint/2010/main" val="3160288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p>
        </p:txBody>
      </p:sp>
      <p:sp>
        <p:nvSpPr>
          <p:cNvPr id="7" name="Rectangle 1038"/>
          <p:cNvSpPr>
            <a:spLocks noGrp="1" noChangeArrowheads="1"/>
          </p:cNvSpPr>
          <p:nvPr>
            <p:ph type="sldNum" sz="quarter" idx="12"/>
          </p:nvPr>
        </p:nvSpPr>
        <p:spPr>
          <a:ln/>
        </p:spPr>
        <p:txBody>
          <a:bodyPr/>
          <a:lstStyle>
            <a:lvl1pPr>
              <a:defRPr/>
            </a:lvl1pPr>
          </a:lstStyle>
          <a:p>
            <a:pPr>
              <a:defRPr/>
            </a:pPr>
            <a:fld id="{908E2151-5D49-7841-A43E-125FD83AB948}" type="slidenum">
              <a:rPr lang="en-US"/>
              <a:pPr>
                <a:defRPr/>
              </a:pPr>
              <a:t>‹#›</a:t>
            </a:fld>
            <a:endParaRPr lang="en-US"/>
          </a:p>
        </p:txBody>
      </p:sp>
    </p:spTree>
    <p:extLst>
      <p:ext uri="{BB962C8B-B14F-4D97-AF65-F5344CB8AC3E}">
        <p14:creationId xmlns:p14="http://schemas.microsoft.com/office/powerpoint/2010/main" val="17746970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6"/>
          <p:cNvSpPr>
            <a:spLocks noGrp="1" noChangeArrowheads="1"/>
          </p:cNvSpPr>
          <p:nvPr>
            <p:ph type="dt" sz="half" idx="10"/>
          </p:nvPr>
        </p:nvSpPr>
        <p:spPr>
          <a:ln/>
        </p:spPr>
        <p:txBody>
          <a:bodyPr/>
          <a:lstStyle>
            <a:lvl1pPr>
              <a:defRPr/>
            </a:lvl1pPr>
          </a:lstStyle>
          <a:p>
            <a:pPr>
              <a:defRPr/>
            </a:pPr>
            <a:endParaRPr lang="en-US"/>
          </a:p>
        </p:txBody>
      </p:sp>
      <p:sp>
        <p:nvSpPr>
          <p:cNvPr id="8" name="Rectangle 1037"/>
          <p:cNvSpPr>
            <a:spLocks noGrp="1" noChangeArrowheads="1"/>
          </p:cNvSpPr>
          <p:nvPr>
            <p:ph type="ftr" sz="quarter" idx="11"/>
          </p:nvPr>
        </p:nvSpPr>
        <p:spPr>
          <a:ln/>
        </p:spPr>
        <p:txBody>
          <a:bodyPr/>
          <a:lstStyle>
            <a:lvl1pPr>
              <a:defRPr/>
            </a:lvl1pPr>
          </a:lstStyle>
          <a:p>
            <a:pPr>
              <a:defRPr/>
            </a:pPr>
            <a:endParaRPr lang="en-US"/>
          </a:p>
        </p:txBody>
      </p:sp>
      <p:sp>
        <p:nvSpPr>
          <p:cNvPr id="9" name="Rectangle 1038"/>
          <p:cNvSpPr>
            <a:spLocks noGrp="1" noChangeArrowheads="1"/>
          </p:cNvSpPr>
          <p:nvPr>
            <p:ph type="sldNum" sz="quarter" idx="12"/>
          </p:nvPr>
        </p:nvSpPr>
        <p:spPr>
          <a:ln/>
        </p:spPr>
        <p:txBody>
          <a:bodyPr/>
          <a:lstStyle>
            <a:lvl1pPr>
              <a:defRPr/>
            </a:lvl1pPr>
          </a:lstStyle>
          <a:p>
            <a:pPr>
              <a:defRPr/>
            </a:pPr>
            <a:fld id="{143EE7B6-6A2D-C849-9837-39B5B5835B98}" type="slidenum">
              <a:rPr lang="en-US"/>
              <a:pPr>
                <a:defRPr/>
              </a:pPr>
              <a:t>‹#›</a:t>
            </a:fld>
            <a:endParaRPr lang="en-US"/>
          </a:p>
        </p:txBody>
      </p:sp>
    </p:spTree>
    <p:extLst>
      <p:ext uri="{BB962C8B-B14F-4D97-AF65-F5344CB8AC3E}">
        <p14:creationId xmlns:p14="http://schemas.microsoft.com/office/powerpoint/2010/main" val="10117928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6"/>
          <p:cNvSpPr>
            <a:spLocks noGrp="1" noChangeArrowheads="1"/>
          </p:cNvSpPr>
          <p:nvPr>
            <p:ph type="dt" sz="half" idx="10"/>
          </p:nvPr>
        </p:nvSpPr>
        <p:spPr>
          <a:ln/>
        </p:spPr>
        <p:txBody>
          <a:bodyPr/>
          <a:lstStyle>
            <a:lvl1pPr>
              <a:defRPr/>
            </a:lvl1pPr>
          </a:lstStyle>
          <a:p>
            <a:pPr>
              <a:defRPr/>
            </a:pPr>
            <a:endParaRPr lang="en-US"/>
          </a:p>
        </p:txBody>
      </p:sp>
      <p:sp>
        <p:nvSpPr>
          <p:cNvPr id="4" name="Rectangle 1037"/>
          <p:cNvSpPr>
            <a:spLocks noGrp="1" noChangeArrowheads="1"/>
          </p:cNvSpPr>
          <p:nvPr>
            <p:ph type="ftr" sz="quarter" idx="11"/>
          </p:nvPr>
        </p:nvSpPr>
        <p:spPr>
          <a:ln/>
        </p:spPr>
        <p:txBody>
          <a:bodyPr/>
          <a:lstStyle>
            <a:lvl1pPr>
              <a:defRPr/>
            </a:lvl1pPr>
          </a:lstStyle>
          <a:p>
            <a:pPr>
              <a:defRPr/>
            </a:pPr>
            <a:endParaRPr lang="en-US"/>
          </a:p>
        </p:txBody>
      </p:sp>
      <p:sp>
        <p:nvSpPr>
          <p:cNvPr id="5" name="Rectangle 1038"/>
          <p:cNvSpPr>
            <a:spLocks noGrp="1" noChangeArrowheads="1"/>
          </p:cNvSpPr>
          <p:nvPr>
            <p:ph type="sldNum" sz="quarter" idx="12"/>
          </p:nvPr>
        </p:nvSpPr>
        <p:spPr>
          <a:ln/>
        </p:spPr>
        <p:txBody>
          <a:bodyPr/>
          <a:lstStyle>
            <a:lvl1pPr>
              <a:defRPr/>
            </a:lvl1pPr>
          </a:lstStyle>
          <a:p>
            <a:pPr>
              <a:defRPr/>
            </a:pPr>
            <a:fld id="{350EABE8-CFBF-E445-9046-A1C635B7E3D3}" type="slidenum">
              <a:rPr lang="en-US"/>
              <a:pPr>
                <a:defRPr/>
              </a:pPr>
              <a:t>‹#›</a:t>
            </a:fld>
            <a:endParaRPr lang="en-US"/>
          </a:p>
        </p:txBody>
      </p:sp>
    </p:spTree>
    <p:extLst>
      <p:ext uri="{BB962C8B-B14F-4D97-AF65-F5344CB8AC3E}">
        <p14:creationId xmlns:p14="http://schemas.microsoft.com/office/powerpoint/2010/main" val="4649550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a:ln/>
        </p:spPr>
        <p:txBody>
          <a:bodyPr/>
          <a:lstStyle>
            <a:lvl1pPr>
              <a:defRPr/>
            </a:lvl1pPr>
          </a:lstStyle>
          <a:p>
            <a:pPr>
              <a:defRPr/>
            </a:pPr>
            <a:endParaRPr lang="en-US"/>
          </a:p>
        </p:txBody>
      </p:sp>
      <p:sp>
        <p:nvSpPr>
          <p:cNvPr id="3" name="Rectangle 1037"/>
          <p:cNvSpPr>
            <a:spLocks noGrp="1" noChangeArrowheads="1"/>
          </p:cNvSpPr>
          <p:nvPr>
            <p:ph type="ftr" sz="quarter" idx="11"/>
          </p:nvPr>
        </p:nvSpPr>
        <p:spPr>
          <a:ln/>
        </p:spPr>
        <p:txBody>
          <a:bodyPr/>
          <a:lstStyle>
            <a:lvl1pPr>
              <a:defRPr/>
            </a:lvl1pPr>
          </a:lstStyle>
          <a:p>
            <a:pPr>
              <a:defRPr/>
            </a:pPr>
            <a:endParaRPr lang="en-US"/>
          </a:p>
        </p:txBody>
      </p:sp>
      <p:sp>
        <p:nvSpPr>
          <p:cNvPr id="4" name="Rectangle 1038"/>
          <p:cNvSpPr>
            <a:spLocks noGrp="1" noChangeArrowheads="1"/>
          </p:cNvSpPr>
          <p:nvPr>
            <p:ph type="sldNum" sz="quarter" idx="12"/>
          </p:nvPr>
        </p:nvSpPr>
        <p:spPr>
          <a:ln/>
        </p:spPr>
        <p:txBody>
          <a:bodyPr/>
          <a:lstStyle>
            <a:lvl1pPr>
              <a:defRPr/>
            </a:lvl1pPr>
          </a:lstStyle>
          <a:p>
            <a:pPr>
              <a:defRPr/>
            </a:pPr>
            <a:fld id="{4AA379CD-0668-ED4B-87C3-31624533C141}" type="slidenum">
              <a:rPr lang="en-US"/>
              <a:pPr>
                <a:defRPr/>
              </a:pPr>
              <a:t>‹#›</a:t>
            </a:fld>
            <a:endParaRPr lang="en-US"/>
          </a:p>
        </p:txBody>
      </p:sp>
    </p:spTree>
    <p:extLst>
      <p:ext uri="{BB962C8B-B14F-4D97-AF65-F5344CB8AC3E}">
        <p14:creationId xmlns:p14="http://schemas.microsoft.com/office/powerpoint/2010/main" val="4285113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418014-C375-674F-A642-FE93659C4C8B}" type="slidenum">
              <a:rPr lang="en-US"/>
              <a:pPr>
                <a:defRPr/>
              </a:pPr>
              <a:t>‹#›</a:t>
            </a:fld>
            <a:endParaRPr lang="en-US"/>
          </a:p>
        </p:txBody>
      </p:sp>
    </p:spTree>
    <p:extLst>
      <p:ext uri="{BB962C8B-B14F-4D97-AF65-F5344CB8AC3E}">
        <p14:creationId xmlns:p14="http://schemas.microsoft.com/office/powerpoint/2010/main" val="8133461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p>
        </p:txBody>
      </p:sp>
      <p:sp>
        <p:nvSpPr>
          <p:cNvPr id="7" name="Rectangle 1038"/>
          <p:cNvSpPr>
            <a:spLocks noGrp="1" noChangeArrowheads="1"/>
          </p:cNvSpPr>
          <p:nvPr>
            <p:ph type="sldNum" sz="quarter" idx="12"/>
          </p:nvPr>
        </p:nvSpPr>
        <p:spPr>
          <a:ln/>
        </p:spPr>
        <p:txBody>
          <a:bodyPr/>
          <a:lstStyle>
            <a:lvl1pPr>
              <a:defRPr/>
            </a:lvl1pPr>
          </a:lstStyle>
          <a:p>
            <a:pPr>
              <a:defRPr/>
            </a:pPr>
            <a:fld id="{968B8046-0E03-574B-B9C9-2BEBB95E2742}" type="slidenum">
              <a:rPr lang="en-US"/>
              <a:pPr>
                <a:defRPr/>
              </a:pPr>
              <a:t>‹#›</a:t>
            </a:fld>
            <a:endParaRPr lang="en-US"/>
          </a:p>
        </p:txBody>
      </p:sp>
    </p:spTree>
    <p:extLst>
      <p:ext uri="{BB962C8B-B14F-4D97-AF65-F5344CB8AC3E}">
        <p14:creationId xmlns:p14="http://schemas.microsoft.com/office/powerpoint/2010/main" val="23922226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p>
        </p:txBody>
      </p:sp>
      <p:sp>
        <p:nvSpPr>
          <p:cNvPr id="7" name="Rectangle 1038"/>
          <p:cNvSpPr>
            <a:spLocks noGrp="1" noChangeArrowheads="1"/>
          </p:cNvSpPr>
          <p:nvPr>
            <p:ph type="sldNum" sz="quarter" idx="12"/>
          </p:nvPr>
        </p:nvSpPr>
        <p:spPr>
          <a:ln/>
        </p:spPr>
        <p:txBody>
          <a:bodyPr/>
          <a:lstStyle>
            <a:lvl1pPr>
              <a:defRPr/>
            </a:lvl1pPr>
          </a:lstStyle>
          <a:p>
            <a:pPr>
              <a:defRPr/>
            </a:pPr>
            <a:fld id="{77B33A39-8F40-1D46-B785-C0F97EE571CB}" type="slidenum">
              <a:rPr lang="en-US"/>
              <a:pPr>
                <a:defRPr/>
              </a:pPr>
              <a:t>‹#›</a:t>
            </a:fld>
            <a:endParaRPr lang="en-US"/>
          </a:p>
        </p:txBody>
      </p:sp>
    </p:spTree>
    <p:extLst>
      <p:ext uri="{BB962C8B-B14F-4D97-AF65-F5344CB8AC3E}">
        <p14:creationId xmlns:p14="http://schemas.microsoft.com/office/powerpoint/2010/main" val="31892088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CB862EA9-4F59-BB4E-9CEE-9B8C696855A8}" type="slidenum">
              <a:rPr lang="en-US"/>
              <a:pPr>
                <a:defRPr/>
              </a:pPr>
              <a:t>‹#›</a:t>
            </a:fld>
            <a:endParaRPr lang="en-US"/>
          </a:p>
        </p:txBody>
      </p:sp>
    </p:spTree>
    <p:extLst>
      <p:ext uri="{BB962C8B-B14F-4D97-AF65-F5344CB8AC3E}">
        <p14:creationId xmlns:p14="http://schemas.microsoft.com/office/powerpoint/2010/main" val="3957089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A3FBE5DE-DF0E-D34A-AB29-2C76B1C9DB3D}" type="slidenum">
              <a:rPr lang="en-US"/>
              <a:pPr>
                <a:defRPr/>
              </a:pPr>
              <a:t>‹#›</a:t>
            </a:fld>
            <a:endParaRPr lang="en-US"/>
          </a:p>
        </p:txBody>
      </p:sp>
    </p:spTree>
    <p:extLst>
      <p:ext uri="{BB962C8B-B14F-4D97-AF65-F5344CB8AC3E}">
        <p14:creationId xmlns:p14="http://schemas.microsoft.com/office/powerpoint/2010/main" val="40265988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17B082-22A8-DB4E-8829-FED8D09E8520}" type="slidenum">
              <a:rPr lang="en-US"/>
              <a:pPr>
                <a:defRPr/>
              </a:pPr>
              <a:t>‹#›</a:t>
            </a:fld>
            <a:endParaRPr lang="en-US"/>
          </a:p>
        </p:txBody>
      </p:sp>
    </p:spTree>
    <p:extLst>
      <p:ext uri="{BB962C8B-B14F-4D97-AF65-F5344CB8AC3E}">
        <p14:creationId xmlns:p14="http://schemas.microsoft.com/office/powerpoint/2010/main" val="325936668"/>
      </p:ext>
    </p:extLst>
  </p:cSld>
  <p:clrMapOvr>
    <a:masterClrMapping/>
  </p:clrMapOvr>
  <p:transition spd="med">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078FBA-A91B-154F-8BAC-7FE5189D7CA2}" type="slidenum">
              <a:rPr lang="en-US"/>
              <a:pPr>
                <a:defRPr/>
              </a:pPr>
              <a:t>‹#›</a:t>
            </a:fld>
            <a:endParaRPr lang="en-US"/>
          </a:p>
        </p:txBody>
      </p:sp>
    </p:spTree>
    <p:extLst>
      <p:ext uri="{BB962C8B-B14F-4D97-AF65-F5344CB8AC3E}">
        <p14:creationId xmlns:p14="http://schemas.microsoft.com/office/powerpoint/2010/main" val="2773942584"/>
      </p:ext>
    </p:extLst>
  </p:cSld>
  <p:clrMapOvr>
    <a:masterClrMapping/>
  </p:clrMapOvr>
  <p:transitio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A9F83C-D34E-4042-83CC-2AE428C01CF8}" type="slidenum">
              <a:rPr lang="en-US"/>
              <a:pPr>
                <a:defRPr/>
              </a:pPr>
              <a:t>‹#›</a:t>
            </a:fld>
            <a:endParaRPr lang="en-US"/>
          </a:p>
        </p:txBody>
      </p:sp>
    </p:spTree>
    <p:extLst>
      <p:ext uri="{BB962C8B-B14F-4D97-AF65-F5344CB8AC3E}">
        <p14:creationId xmlns:p14="http://schemas.microsoft.com/office/powerpoint/2010/main" val="298687538"/>
      </p:ext>
    </p:extLst>
  </p:cSld>
  <p:clrMapOvr>
    <a:masterClrMapping/>
  </p:clrMapOvr>
  <p:transitio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8136BB4-F84E-BE45-9574-7AA5827E3BF2}" type="slidenum">
              <a:rPr lang="en-US"/>
              <a:pPr>
                <a:defRPr/>
              </a:pPr>
              <a:t>‹#›</a:t>
            </a:fld>
            <a:endParaRPr lang="en-US"/>
          </a:p>
        </p:txBody>
      </p:sp>
    </p:spTree>
    <p:extLst>
      <p:ext uri="{BB962C8B-B14F-4D97-AF65-F5344CB8AC3E}">
        <p14:creationId xmlns:p14="http://schemas.microsoft.com/office/powerpoint/2010/main" val="3640855865"/>
      </p:ext>
    </p:extLst>
  </p:cSld>
  <p:clrMapOvr>
    <a:masterClrMapping/>
  </p:clrMapOvr>
  <p:transition spd="med">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62965D0-69AF-2F43-804C-B7D8AC9226E8}" type="slidenum">
              <a:rPr lang="en-US"/>
              <a:pPr>
                <a:defRPr/>
              </a:pPr>
              <a:t>‹#›</a:t>
            </a:fld>
            <a:endParaRPr lang="en-US"/>
          </a:p>
        </p:txBody>
      </p:sp>
    </p:spTree>
    <p:extLst>
      <p:ext uri="{BB962C8B-B14F-4D97-AF65-F5344CB8AC3E}">
        <p14:creationId xmlns:p14="http://schemas.microsoft.com/office/powerpoint/2010/main" val="557120198"/>
      </p:ext>
    </p:extLst>
  </p:cSld>
  <p:clrMapOvr>
    <a:masterClrMapping/>
  </p:clrMapOvr>
  <p:transition spd="med">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8D49FC9-EADA-7D41-98D8-C7372E506B29}" type="slidenum">
              <a:rPr lang="en-US"/>
              <a:pPr>
                <a:defRPr/>
              </a:pPr>
              <a:t>‹#›</a:t>
            </a:fld>
            <a:endParaRPr lang="en-US"/>
          </a:p>
        </p:txBody>
      </p:sp>
    </p:spTree>
    <p:extLst>
      <p:ext uri="{BB962C8B-B14F-4D97-AF65-F5344CB8AC3E}">
        <p14:creationId xmlns:p14="http://schemas.microsoft.com/office/powerpoint/2010/main" val="3840331714"/>
      </p:ext>
    </p:extLst>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796A2C7-5F35-1747-9B14-994E6BF7DAE7}" type="slidenum">
              <a:rPr lang="en-US"/>
              <a:pPr>
                <a:defRPr/>
              </a:pPr>
              <a:t>‹#›</a:t>
            </a:fld>
            <a:endParaRPr lang="en-US"/>
          </a:p>
        </p:txBody>
      </p:sp>
    </p:spTree>
    <p:extLst>
      <p:ext uri="{BB962C8B-B14F-4D97-AF65-F5344CB8AC3E}">
        <p14:creationId xmlns:p14="http://schemas.microsoft.com/office/powerpoint/2010/main" val="10363862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5C43411-09B6-4C43-B9F1-716B6D21A016}" type="slidenum">
              <a:rPr lang="en-US"/>
              <a:pPr>
                <a:defRPr/>
              </a:pPr>
              <a:t>‹#›</a:t>
            </a:fld>
            <a:endParaRPr lang="en-US"/>
          </a:p>
        </p:txBody>
      </p:sp>
    </p:spTree>
    <p:extLst>
      <p:ext uri="{BB962C8B-B14F-4D97-AF65-F5344CB8AC3E}">
        <p14:creationId xmlns:p14="http://schemas.microsoft.com/office/powerpoint/2010/main" val="1150340497"/>
      </p:ext>
    </p:extLst>
  </p:cSld>
  <p:clrMapOvr>
    <a:masterClrMapping/>
  </p:clrMapOvr>
  <p:transition spd="med">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071EAD8-1BC0-C840-8E25-DB7C2427A04A}" type="slidenum">
              <a:rPr lang="en-US"/>
              <a:pPr>
                <a:defRPr/>
              </a:pPr>
              <a:t>‹#›</a:t>
            </a:fld>
            <a:endParaRPr lang="en-US"/>
          </a:p>
        </p:txBody>
      </p:sp>
    </p:spTree>
    <p:extLst>
      <p:ext uri="{BB962C8B-B14F-4D97-AF65-F5344CB8AC3E}">
        <p14:creationId xmlns:p14="http://schemas.microsoft.com/office/powerpoint/2010/main" val="234235861"/>
      </p:ext>
    </p:extLst>
  </p:cSld>
  <p:clrMapOvr>
    <a:masterClrMapping/>
  </p:clrMapOvr>
  <p:transition spd="med">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29D6CB5-77FF-F24B-8123-75BCB65D1203}" type="slidenum">
              <a:rPr lang="en-US"/>
              <a:pPr>
                <a:defRPr/>
              </a:pPr>
              <a:t>‹#›</a:t>
            </a:fld>
            <a:endParaRPr lang="en-US"/>
          </a:p>
        </p:txBody>
      </p:sp>
    </p:spTree>
    <p:extLst>
      <p:ext uri="{BB962C8B-B14F-4D97-AF65-F5344CB8AC3E}">
        <p14:creationId xmlns:p14="http://schemas.microsoft.com/office/powerpoint/2010/main" val="3611149435"/>
      </p:ext>
    </p:extLst>
  </p:cSld>
  <p:clrMapOvr>
    <a:masterClrMapping/>
  </p:clrMapOvr>
  <p:transition spd="med">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1D1C45-8B14-D149-B5DB-742BC9666CD4}" type="slidenum">
              <a:rPr lang="en-US"/>
              <a:pPr>
                <a:defRPr/>
              </a:pPr>
              <a:t>‹#›</a:t>
            </a:fld>
            <a:endParaRPr lang="en-US"/>
          </a:p>
        </p:txBody>
      </p:sp>
    </p:spTree>
    <p:extLst>
      <p:ext uri="{BB962C8B-B14F-4D97-AF65-F5344CB8AC3E}">
        <p14:creationId xmlns:p14="http://schemas.microsoft.com/office/powerpoint/2010/main" val="2947858577"/>
      </p:ext>
    </p:extLst>
  </p:cSld>
  <p:clrMapOvr>
    <a:masterClrMapping/>
  </p:clrMapOvr>
  <p:transition spd="med">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69C488-B288-3841-ACF6-CC14A30F1AFB}" type="slidenum">
              <a:rPr lang="en-US"/>
              <a:pPr>
                <a:defRPr/>
              </a:pPr>
              <a:t>‹#›</a:t>
            </a:fld>
            <a:endParaRPr lang="en-US"/>
          </a:p>
        </p:txBody>
      </p:sp>
    </p:spTree>
    <p:extLst>
      <p:ext uri="{BB962C8B-B14F-4D97-AF65-F5344CB8AC3E}">
        <p14:creationId xmlns:p14="http://schemas.microsoft.com/office/powerpoint/2010/main" val="497697803"/>
      </p:ext>
    </p:extLst>
  </p:cSld>
  <p:clrMapOvr>
    <a:masterClrMapping/>
  </p:clrMapOvr>
  <p:transition spd="med">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4754" name="Rectangle 2"/>
          <p:cNvSpPr>
            <a:spLocks noGrp="1" noChangeArrowheads="1"/>
          </p:cNvSpPr>
          <p:nvPr>
            <p:ph type="ctrTitle"/>
          </p:nvPr>
        </p:nvSpPr>
        <p:spPr>
          <a:xfrm>
            <a:off x="609600" y="2743200"/>
            <a:ext cx="7772400" cy="1143000"/>
          </a:xfrm>
        </p:spPr>
        <p:txBody>
          <a:bodyPr anchor="t"/>
          <a:lstStyle>
            <a:lvl1pPr algn="ctr">
              <a:defRPr/>
            </a:lvl1pPr>
          </a:lstStyle>
          <a:p>
            <a:r>
              <a:rPr lang="en-US"/>
              <a:t>Click to edit Master title style</a:t>
            </a:r>
          </a:p>
        </p:txBody>
      </p:sp>
      <p:sp>
        <p:nvSpPr>
          <p:cNvPr id="74755" name="Rectangle 3"/>
          <p:cNvSpPr>
            <a:spLocks noGrp="1" noChangeArrowheads="1"/>
          </p:cNvSpPr>
          <p:nvPr>
            <p:ph type="subTitle" idx="1"/>
          </p:nvPr>
        </p:nvSpPr>
        <p:spPr>
          <a:xfrm>
            <a:off x="1371600" y="4114800"/>
            <a:ext cx="6400800" cy="1524000"/>
          </a:xfrm>
        </p:spPr>
        <p:txBody>
          <a:bodyPr anchor="ctr"/>
          <a:lstStyle>
            <a:lvl1pPr marL="0" indent="0" algn="ctr">
              <a:buFont typeface="Tahoma" pitchFamily="-111" charset="-5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ABB9EC-89C6-EC4B-BE03-B2265F5D0A8F}" type="slidenum">
              <a:rPr lang="en-US"/>
              <a:pPr>
                <a:defRPr/>
              </a:pPr>
              <a:t>‹#›</a:t>
            </a:fld>
            <a:endParaRPr lang="en-US"/>
          </a:p>
        </p:txBody>
      </p:sp>
    </p:spTree>
    <p:extLst>
      <p:ext uri="{BB962C8B-B14F-4D97-AF65-F5344CB8AC3E}">
        <p14:creationId xmlns:p14="http://schemas.microsoft.com/office/powerpoint/2010/main" val="20648207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CC0506-A72B-C843-B54C-A011C1B9DA93}" type="slidenum">
              <a:rPr lang="en-US"/>
              <a:pPr>
                <a:defRPr/>
              </a:pPr>
              <a:t>‹#›</a:t>
            </a:fld>
            <a:endParaRPr lang="en-US"/>
          </a:p>
        </p:txBody>
      </p:sp>
    </p:spTree>
    <p:extLst>
      <p:ext uri="{BB962C8B-B14F-4D97-AF65-F5344CB8AC3E}">
        <p14:creationId xmlns:p14="http://schemas.microsoft.com/office/powerpoint/2010/main" val="16424024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054FA9-F184-AE4E-A301-ADA4266391A3}" type="slidenum">
              <a:rPr lang="en-US"/>
              <a:pPr>
                <a:defRPr/>
              </a:pPr>
              <a:t>‹#›</a:t>
            </a:fld>
            <a:endParaRPr lang="en-US"/>
          </a:p>
        </p:txBody>
      </p:sp>
    </p:spTree>
    <p:extLst>
      <p:ext uri="{BB962C8B-B14F-4D97-AF65-F5344CB8AC3E}">
        <p14:creationId xmlns:p14="http://schemas.microsoft.com/office/powerpoint/2010/main" val="38832617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743200"/>
            <a:ext cx="3810000" cy="327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743200"/>
            <a:ext cx="3810000" cy="327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07BA5E3-ACAB-7243-9C58-ABA220EEAC45}" type="slidenum">
              <a:rPr lang="en-US"/>
              <a:pPr>
                <a:defRPr/>
              </a:pPr>
              <a:t>‹#›</a:t>
            </a:fld>
            <a:endParaRPr lang="en-US"/>
          </a:p>
        </p:txBody>
      </p:sp>
    </p:spTree>
    <p:extLst>
      <p:ext uri="{BB962C8B-B14F-4D97-AF65-F5344CB8AC3E}">
        <p14:creationId xmlns:p14="http://schemas.microsoft.com/office/powerpoint/2010/main" val="4209505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2E03826-6818-E347-998B-C3951D098E42}" type="slidenum">
              <a:rPr lang="en-US"/>
              <a:pPr>
                <a:defRPr/>
              </a:pPr>
              <a:t>‹#›</a:t>
            </a:fld>
            <a:endParaRPr lang="en-US"/>
          </a:p>
        </p:txBody>
      </p:sp>
    </p:spTree>
    <p:extLst>
      <p:ext uri="{BB962C8B-B14F-4D97-AF65-F5344CB8AC3E}">
        <p14:creationId xmlns:p14="http://schemas.microsoft.com/office/powerpoint/2010/main" val="2697054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997F9C7-6AB6-B44D-B425-573754B72F40}" type="slidenum">
              <a:rPr lang="en-US"/>
              <a:pPr>
                <a:defRPr/>
              </a:pPr>
              <a:t>‹#›</a:t>
            </a:fld>
            <a:endParaRPr lang="en-US"/>
          </a:p>
        </p:txBody>
      </p:sp>
    </p:spTree>
    <p:extLst>
      <p:ext uri="{BB962C8B-B14F-4D97-AF65-F5344CB8AC3E}">
        <p14:creationId xmlns:p14="http://schemas.microsoft.com/office/powerpoint/2010/main" val="1626392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9304961-C0D9-9E44-BFDB-3E9D57A94393}" type="slidenum">
              <a:rPr lang="en-US"/>
              <a:pPr>
                <a:defRPr/>
              </a:pPr>
              <a:t>‹#›</a:t>
            </a:fld>
            <a:endParaRPr lang="en-US"/>
          </a:p>
        </p:txBody>
      </p:sp>
    </p:spTree>
    <p:extLst>
      <p:ext uri="{BB962C8B-B14F-4D97-AF65-F5344CB8AC3E}">
        <p14:creationId xmlns:p14="http://schemas.microsoft.com/office/powerpoint/2010/main" val="10677737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74012B7-4B45-3B48-8BB9-46A324BB8B50}" type="slidenum">
              <a:rPr lang="en-US"/>
              <a:pPr>
                <a:defRPr/>
              </a:pPr>
              <a:t>‹#›</a:t>
            </a:fld>
            <a:endParaRPr lang="en-US"/>
          </a:p>
        </p:txBody>
      </p:sp>
    </p:spTree>
    <p:extLst>
      <p:ext uri="{BB962C8B-B14F-4D97-AF65-F5344CB8AC3E}">
        <p14:creationId xmlns:p14="http://schemas.microsoft.com/office/powerpoint/2010/main" val="35037883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0ADAC62-CAFC-D94A-9D39-0563A799A053}" type="slidenum">
              <a:rPr lang="en-US"/>
              <a:pPr>
                <a:defRPr/>
              </a:pPr>
              <a:t>‹#›</a:t>
            </a:fld>
            <a:endParaRPr lang="en-US"/>
          </a:p>
        </p:txBody>
      </p:sp>
    </p:spTree>
    <p:extLst>
      <p:ext uri="{BB962C8B-B14F-4D97-AF65-F5344CB8AC3E}">
        <p14:creationId xmlns:p14="http://schemas.microsoft.com/office/powerpoint/2010/main" val="17391339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DD9B0C3-0903-6A47-AFD6-1C4F9361F9C5}" type="slidenum">
              <a:rPr lang="en-US"/>
              <a:pPr>
                <a:defRPr/>
              </a:pPr>
              <a:t>‹#›</a:t>
            </a:fld>
            <a:endParaRPr lang="en-US"/>
          </a:p>
        </p:txBody>
      </p:sp>
    </p:spTree>
    <p:extLst>
      <p:ext uri="{BB962C8B-B14F-4D97-AF65-F5344CB8AC3E}">
        <p14:creationId xmlns:p14="http://schemas.microsoft.com/office/powerpoint/2010/main" val="12251625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F71DBB-2201-0D47-8C27-BFE567DC3F80}" type="slidenum">
              <a:rPr lang="en-US"/>
              <a:pPr>
                <a:defRPr/>
              </a:pPr>
              <a:t>‹#›</a:t>
            </a:fld>
            <a:endParaRPr lang="en-US"/>
          </a:p>
        </p:txBody>
      </p:sp>
    </p:spTree>
    <p:extLst>
      <p:ext uri="{BB962C8B-B14F-4D97-AF65-F5344CB8AC3E}">
        <p14:creationId xmlns:p14="http://schemas.microsoft.com/office/powerpoint/2010/main" val="552530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219200"/>
            <a:ext cx="19431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219200"/>
            <a:ext cx="5676900" cy="4800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2425D3-A697-4F44-92D6-E57B36C3080B}" type="slidenum">
              <a:rPr lang="en-US"/>
              <a:pPr>
                <a:defRPr/>
              </a:pPr>
              <a:t>‹#›</a:t>
            </a:fld>
            <a:endParaRPr lang="en-US"/>
          </a:p>
        </p:txBody>
      </p:sp>
    </p:spTree>
    <p:extLst>
      <p:ext uri="{BB962C8B-B14F-4D97-AF65-F5344CB8AC3E}">
        <p14:creationId xmlns:p14="http://schemas.microsoft.com/office/powerpoint/2010/main" val="20815384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065F858-21A7-3949-93B7-64259C263C01}" type="slidenum">
              <a:rPr lang="en-US"/>
              <a:pPr>
                <a:defRPr/>
              </a:pPr>
              <a:t>‹#›</a:t>
            </a:fld>
            <a:endParaRPr lang="en-US"/>
          </a:p>
        </p:txBody>
      </p:sp>
    </p:spTree>
    <p:extLst>
      <p:ext uri="{BB962C8B-B14F-4D97-AF65-F5344CB8AC3E}">
        <p14:creationId xmlns:p14="http://schemas.microsoft.com/office/powerpoint/2010/main" val="2349917654"/>
      </p:ext>
    </p:extLst>
  </p:cSld>
  <p:clrMapOvr>
    <a:masterClrMapping/>
  </p:clrMapOvr>
  <p:transition spd="med">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D52513-048F-3C48-8640-1EF429F294BA}" type="slidenum">
              <a:rPr lang="en-US"/>
              <a:pPr>
                <a:defRPr/>
              </a:pPr>
              <a:t>‹#›</a:t>
            </a:fld>
            <a:endParaRPr lang="en-US"/>
          </a:p>
        </p:txBody>
      </p:sp>
    </p:spTree>
    <p:extLst>
      <p:ext uri="{BB962C8B-B14F-4D97-AF65-F5344CB8AC3E}">
        <p14:creationId xmlns:p14="http://schemas.microsoft.com/office/powerpoint/2010/main" val="2331121903"/>
      </p:ext>
    </p:extLst>
  </p:cSld>
  <p:clrMapOvr>
    <a:masterClrMapping/>
  </p:clrMapOvr>
  <p:transition spd="med">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B653A7-448C-174D-A11A-4A4F1246FED1}" type="slidenum">
              <a:rPr lang="en-US"/>
              <a:pPr>
                <a:defRPr/>
              </a:pPr>
              <a:t>‹#›</a:t>
            </a:fld>
            <a:endParaRPr lang="en-US"/>
          </a:p>
        </p:txBody>
      </p:sp>
    </p:spTree>
    <p:extLst>
      <p:ext uri="{BB962C8B-B14F-4D97-AF65-F5344CB8AC3E}">
        <p14:creationId xmlns:p14="http://schemas.microsoft.com/office/powerpoint/2010/main" val="1736692116"/>
      </p:ext>
    </p:extLst>
  </p:cSld>
  <p:clrMapOvr>
    <a:masterClrMapping/>
  </p:clrMapOvr>
  <p:transition spd="med">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D22469-BEA7-2142-BCA6-958A0B5BD0FA}" type="slidenum">
              <a:rPr lang="en-US"/>
              <a:pPr>
                <a:defRPr/>
              </a:pPr>
              <a:t>‹#›</a:t>
            </a:fld>
            <a:endParaRPr lang="en-US"/>
          </a:p>
        </p:txBody>
      </p:sp>
    </p:spTree>
    <p:extLst>
      <p:ext uri="{BB962C8B-B14F-4D97-AF65-F5344CB8AC3E}">
        <p14:creationId xmlns:p14="http://schemas.microsoft.com/office/powerpoint/2010/main" val="3870085566"/>
      </p:ext>
    </p:extLst>
  </p:cSld>
  <p:clrMapOvr>
    <a:masterClrMapping/>
  </p:clrMapOvr>
  <p:transition spd="med">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2D238A9-EC73-304B-BD55-12E31F73850F}" type="slidenum">
              <a:rPr lang="en-US"/>
              <a:pPr>
                <a:defRPr/>
              </a:pPr>
              <a:t>‹#›</a:t>
            </a:fld>
            <a:endParaRPr lang="en-US"/>
          </a:p>
        </p:txBody>
      </p:sp>
    </p:spTree>
    <p:extLst>
      <p:ext uri="{BB962C8B-B14F-4D97-AF65-F5344CB8AC3E}">
        <p14:creationId xmlns:p14="http://schemas.microsoft.com/office/powerpoint/2010/main" val="38973926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2890F54-1740-AF41-9DF0-141BAB646E9B}" type="slidenum">
              <a:rPr lang="en-US"/>
              <a:pPr>
                <a:defRPr/>
              </a:pPr>
              <a:t>‹#›</a:t>
            </a:fld>
            <a:endParaRPr lang="en-US"/>
          </a:p>
        </p:txBody>
      </p:sp>
    </p:spTree>
    <p:extLst>
      <p:ext uri="{BB962C8B-B14F-4D97-AF65-F5344CB8AC3E}">
        <p14:creationId xmlns:p14="http://schemas.microsoft.com/office/powerpoint/2010/main" val="1024592375"/>
      </p:ext>
    </p:extLst>
  </p:cSld>
  <p:clrMapOvr>
    <a:masterClrMapping/>
  </p:clrMapOvr>
  <p:transition spd="med">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59376F4-8EFD-7148-92CF-E28CF1967EC0}" type="slidenum">
              <a:rPr lang="en-US"/>
              <a:pPr>
                <a:defRPr/>
              </a:pPr>
              <a:t>‹#›</a:t>
            </a:fld>
            <a:endParaRPr lang="en-US"/>
          </a:p>
        </p:txBody>
      </p:sp>
    </p:spTree>
    <p:extLst>
      <p:ext uri="{BB962C8B-B14F-4D97-AF65-F5344CB8AC3E}">
        <p14:creationId xmlns:p14="http://schemas.microsoft.com/office/powerpoint/2010/main" val="1154878304"/>
      </p:ext>
    </p:extLst>
  </p:cSld>
  <p:clrMapOvr>
    <a:masterClrMapping/>
  </p:clrMapOvr>
  <p:transition spd="med">
    <p:randomBar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87C4E14-9E35-5648-BE14-9411ECEF9350}" type="slidenum">
              <a:rPr lang="en-US"/>
              <a:pPr>
                <a:defRPr/>
              </a:pPr>
              <a:t>‹#›</a:t>
            </a:fld>
            <a:endParaRPr lang="en-US"/>
          </a:p>
        </p:txBody>
      </p:sp>
    </p:spTree>
    <p:extLst>
      <p:ext uri="{BB962C8B-B14F-4D97-AF65-F5344CB8AC3E}">
        <p14:creationId xmlns:p14="http://schemas.microsoft.com/office/powerpoint/2010/main" val="3034991389"/>
      </p:ext>
    </p:extLst>
  </p:cSld>
  <p:clrMapOvr>
    <a:masterClrMapping/>
  </p:clrMapOvr>
  <p:transition spd="med">
    <p:randomBa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2350889-60C4-8247-AF72-40F66C66BD1E}" type="slidenum">
              <a:rPr lang="en-US"/>
              <a:pPr>
                <a:defRPr/>
              </a:pPr>
              <a:t>‹#›</a:t>
            </a:fld>
            <a:endParaRPr lang="en-US"/>
          </a:p>
        </p:txBody>
      </p:sp>
    </p:spTree>
    <p:extLst>
      <p:ext uri="{BB962C8B-B14F-4D97-AF65-F5344CB8AC3E}">
        <p14:creationId xmlns:p14="http://schemas.microsoft.com/office/powerpoint/2010/main" val="4093009211"/>
      </p:ext>
    </p:extLst>
  </p:cSld>
  <p:clrMapOvr>
    <a:masterClrMapping/>
  </p:clrMapOvr>
  <p:transition spd="med">
    <p:randomBar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4D276D8-101E-F249-A447-31F6D8A37174}" type="slidenum">
              <a:rPr lang="en-US"/>
              <a:pPr>
                <a:defRPr/>
              </a:pPr>
              <a:t>‹#›</a:t>
            </a:fld>
            <a:endParaRPr lang="en-US"/>
          </a:p>
        </p:txBody>
      </p:sp>
    </p:spTree>
    <p:extLst>
      <p:ext uri="{BB962C8B-B14F-4D97-AF65-F5344CB8AC3E}">
        <p14:creationId xmlns:p14="http://schemas.microsoft.com/office/powerpoint/2010/main" val="3371017416"/>
      </p:ext>
    </p:extLst>
  </p:cSld>
  <p:clrMapOvr>
    <a:masterClrMapping/>
  </p:clrMapOvr>
  <p:transition spd="med">
    <p:randomBar dir="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3F3276-988E-B74C-9167-22E776D94BA9}" type="slidenum">
              <a:rPr lang="en-US"/>
              <a:pPr>
                <a:defRPr/>
              </a:pPr>
              <a:t>‹#›</a:t>
            </a:fld>
            <a:endParaRPr lang="en-US"/>
          </a:p>
        </p:txBody>
      </p:sp>
    </p:spTree>
    <p:extLst>
      <p:ext uri="{BB962C8B-B14F-4D97-AF65-F5344CB8AC3E}">
        <p14:creationId xmlns:p14="http://schemas.microsoft.com/office/powerpoint/2010/main" val="1184725771"/>
      </p:ext>
    </p:extLst>
  </p:cSld>
  <p:clrMapOvr>
    <a:masterClrMapping/>
  </p:clrMapOvr>
  <p:transition spd="med">
    <p:randomBar dir="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C223B23-90FC-1A4D-8908-B8589122E62F}" type="slidenum">
              <a:rPr lang="en-US"/>
              <a:pPr>
                <a:defRPr/>
              </a:pPr>
              <a:t>‹#›</a:t>
            </a:fld>
            <a:endParaRPr lang="en-US"/>
          </a:p>
        </p:txBody>
      </p:sp>
    </p:spTree>
    <p:extLst>
      <p:ext uri="{BB962C8B-B14F-4D97-AF65-F5344CB8AC3E}">
        <p14:creationId xmlns:p14="http://schemas.microsoft.com/office/powerpoint/2010/main" val="3584591359"/>
      </p:ext>
    </p:extLst>
  </p:cSld>
  <p:clrMapOvr>
    <a:masterClrMapping/>
  </p:clrMapOvr>
  <p:transition spd="med">
    <p:randomBar dir="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D8C979C-56CF-D54F-8F57-1F9DD341C8E2}" type="slidenum">
              <a:rPr lang="en-US"/>
              <a:pPr>
                <a:defRPr/>
              </a:pPr>
              <a:t>‹#›</a:t>
            </a:fld>
            <a:endParaRPr lang="en-US"/>
          </a:p>
        </p:txBody>
      </p:sp>
    </p:spTree>
    <p:extLst>
      <p:ext uri="{BB962C8B-B14F-4D97-AF65-F5344CB8AC3E}">
        <p14:creationId xmlns:p14="http://schemas.microsoft.com/office/powerpoint/2010/main" val="926305599"/>
      </p:ext>
    </p:extLst>
  </p:cSld>
  <p:clrMapOvr>
    <a:masterClrMapping/>
  </p:clrMapOvr>
  <p:transition spd="med">
    <p:randomBar dir="ver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4930"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24931" name="Rectangle 1027"/>
          <p:cNvSpPr>
            <a:spLocks noGrp="1" noChangeArrowheads="1"/>
          </p:cNvSpPr>
          <p:nvPr>
            <p:ph type="subTitle"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37F91282-3F94-AF42-874E-ADDA7251B140}" type="slidenum">
              <a:rPr lang="en-US"/>
              <a:pPr>
                <a:defRPr/>
              </a:pPr>
              <a:t>‹#›</a:t>
            </a:fld>
            <a:endParaRPr lang="en-US"/>
          </a:p>
        </p:txBody>
      </p:sp>
    </p:spTree>
    <p:extLst>
      <p:ext uri="{BB962C8B-B14F-4D97-AF65-F5344CB8AC3E}">
        <p14:creationId xmlns:p14="http://schemas.microsoft.com/office/powerpoint/2010/main" val="13876687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4CA55AD4-A3DC-5B4B-9AC2-51DB5E4DADCE}" type="slidenum">
              <a:rPr lang="en-US"/>
              <a:pPr>
                <a:defRPr/>
              </a:pPr>
              <a:t>‹#›</a:t>
            </a:fld>
            <a:endParaRPr lang="en-US"/>
          </a:p>
        </p:txBody>
      </p:sp>
    </p:spTree>
    <p:extLst>
      <p:ext uri="{BB962C8B-B14F-4D97-AF65-F5344CB8AC3E}">
        <p14:creationId xmlns:p14="http://schemas.microsoft.com/office/powerpoint/2010/main" val="37761895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6C9B7A1-9062-734A-AB4B-0F44FE297B45}" type="slidenum">
              <a:rPr lang="en-US"/>
              <a:pPr>
                <a:defRPr/>
              </a:pPr>
              <a:t>‹#›</a:t>
            </a:fld>
            <a:endParaRPr lang="en-US"/>
          </a:p>
        </p:txBody>
      </p:sp>
    </p:spTree>
    <p:extLst>
      <p:ext uri="{BB962C8B-B14F-4D97-AF65-F5344CB8AC3E}">
        <p14:creationId xmlns:p14="http://schemas.microsoft.com/office/powerpoint/2010/main" val="23079600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3F84E989-07BA-9946-A7DF-DB75536C9799}" type="slidenum">
              <a:rPr lang="en-US"/>
              <a:pPr>
                <a:defRPr/>
              </a:pPr>
              <a:t>‹#›</a:t>
            </a:fld>
            <a:endParaRPr lang="en-US"/>
          </a:p>
        </p:txBody>
      </p:sp>
    </p:spTree>
    <p:extLst>
      <p:ext uri="{BB962C8B-B14F-4D97-AF65-F5344CB8AC3E}">
        <p14:creationId xmlns:p14="http://schemas.microsoft.com/office/powerpoint/2010/main" val="297285395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A942975E-D2F0-6D4A-9257-CC4CA8944D37}" type="slidenum">
              <a:rPr lang="en-US"/>
              <a:pPr>
                <a:defRPr/>
              </a:pPr>
              <a:t>‹#›</a:t>
            </a:fld>
            <a:endParaRPr lang="en-US"/>
          </a:p>
        </p:txBody>
      </p:sp>
    </p:spTree>
    <p:extLst>
      <p:ext uri="{BB962C8B-B14F-4D97-AF65-F5344CB8AC3E}">
        <p14:creationId xmlns:p14="http://schemas.microsoft.com/office/powerpoint/2010/main" val="8523876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094A722C-B984-F741-8CF0-CD605B131E24}" type="slidenum">
              <a:rPr lang="en-US"/>
              <a:pPr>
                <a:defRPr/>
              </a:pPr>
              <a:t>‹#›</a:t>
            </a:fld>
            <a:endParaRPr lang="en-US"/>
          </a:p>
        </p:txBody>
      </p:sp>
    </p:spTree>
    <p:extLst>
      <p:ext uri="{BB962C8B-B14F-4D97-AF65-F5344CB8AC3E}">
        <p14:creationId xmlns:p14="http://schemas.microsoft.com/office/powerpoint/2010/main" val="37318609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742120B7-A8CC-8A41-B8BC-3080881B84B8}" type="slidenum">
              <a:rPr lang="en-US"/>
              <a:pPr>
                <a:defRPr/>
              </a:pPr>
              <a:t>‹#›</a:t>
            </a:fld>
            <a:endParaRPr lang="en-US"/>
          </a:p>
        </p:txBody>
      </p:sp>
    </p:spTree>
    <p:extLst>
      <p:ext uri="{BB962C8B-B14F-4D97-AF65-F5344CB8AC3E}">
        <p14:creationId xmlns:p14="http://schemas.microsoft.com/office/powerpoint/2010/main" val="36770776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E27303A1-F9D7-5849-A1F1-BEF6B4B721A6}" type="slidenum">
              <a:rPr lang="en-US"/>
              <a:pPr>
                <a:defRPr/>
              </a:pPr>
              <a:t>‹#›</a:t>
            </a:fld>
            <a:endParaRPr lang="en-US"/>
          </a:p>
        </p:txBody>
      </p:sp>
    </p:spTree>
    <p:extLst>
      <p:ext uri="{BB962C8B-B14F-4D97-AF65-F5344CB8AC3E}">
        <p14:creationId xmlns:p14="http://schemas.microsoft.com/office/powerpoint/2010/main" val="283892900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C32A861A-4818-FE44-97A1-029AC45BE4CB}" type="slidenum">
              <a:rPr lang="en-US"/>
              <a:pPr>
                <a:defRPr/>
              </a:pPr>
              <a:t>‹#›</a:t>
            </a:fld>
            <a:endParaRPr lang="en-US"/>
          </a:p>
        </p:txBody>
      </p:sp>
    </p:spTree>
    <p:extLst>
      <p:ext uri="{BB962C8B-B14F-4D97-AF65-F5344CB8AC3E}">
        <p14:creationId xmlns:p14="http://schemas.microsoft.com/office/powerpoint/2010/main" val="29383143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EDD98068-B2BF-1C45-927B-BB2C7CFD85A6}" type="slidenum">
              <a:rPr lang="en-US"/>
              <a:pPr>
                <a:defRPr/>
              </a:pPr>
              <a:t>‹#›</a:t>
            </a:fld>
            <a:endParaRPr lang="en-US"/>
          </a:p>
        </p:txBody>
      </p:sp>
    </p:spTree>
    <p:extLst>
      <p:ext uri="{BB962C8B-B14F-4D97-AF65-F5344CB8AC3E}">
        <p14:creationId xmlns:p14="http://schemas.microsoft.com/office/powerpoint/2010/main" val="326868560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583B84B-315C-AB43-B734-6DB7B44FB054}" type="slidenum">
              <a:rPr lang="en-US"/>
              <a:pPr>
                <a:defRPr/>
              </a:pPr>
              <a:t>‹#›</a:t>
            </a:fld>
            <a:endParaRPr lang="en-US"/>
          </a:p>
        </p:txBody>
      </p:sp>
    </p:spTree>
    <p:extLst>
      <p:ext uri="{BB962C8B-B14F-4D97-AF65-F5344CB8AC3E}">
        <p14:creationId xmlns:p14="http://schemas.microsoft.com/office/powerpoint/2010/main" val="141743501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7D785C41-6023-9943-8C11-46547A6B7F5C}" type="slidenum">
              <a:rPr lang="en-US"/>
              <a:pPr>
                <a:defRPr/>
              </a:pPr>
              <a:t>‹#›</a:t>
            </a:fld>
            <a:endParaRPr lang="en-US"/>
          </a:p>
        </p:txBody>
      </p:sp>
    </p:spTree>
    <p:extLst>
      <p:ext uri="{BB962C8B-B14F-4D97-AF65-F5344CB8AC3E}">
        <p14:creationId xmlns:p14="http://schemas.microsoft.com/office/powerpoint/2010/main" val="236352512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ACCE30-232A-1C48-8B7E-C5E58809D7A4}" type="slidenum">
              <a:rPr lang="en-US"/>
              <a:pPr>
                <a:defRPr/>
              </a:pPr>
              <a:t>‹#›</a:t>
            </a:fld>
            <a:endParaRPr lang="en-US"/>
          </a:p>
        </p:txBody>
      </p:sp>
    </p:spTree>
    <p:extLst>
      <p:ext uri="{BB962C8B-B14F-4D97-AF65-F5344CB8AC3E}">
        <p14:creationId xmlns:p14="http://schemas.microsoft.com/office/powerpoint/2010/main" val="1928914195"/>
      </p:ext>
    </p:extLst>
  </p:cSld>
  <p:clrMapOvr>
    <a:masterClrMapping/>
  </p:clrMapOvr>
  <p:transition spd="med">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F982625-4959-8A43-98A3-2CAC42DD7737}" type="slidenum">
              <a:rPr lang="en-US"/>
              <a:pPr>
                <a:defRPr/>
              </a:pPr>
              <a:t>‹#›</a:t>
            </a:fld>
            <a:endParaRPr lang="en-US"/>
          </a:p>
        </p:txBody>
      </p:sp>
    </p:spTree>
    <p:extLst>
      <p:ext uri="{BB962C8B-B14F-4D97-AF65-F5344CB8AC3E}">
        <p14:creationId xmlns:p14="http://schemas.microsoft.com/office/powerpoint/2010/main" val="339298089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36B2E6-DB87-A34C-8266-C02803E1BD96}" type="slidenum">
              <a:rPr lang="en-US"/>
              <a:pPr>
                <a:defRPr/>
              </a:pPr>
              <a:t>‹#›</a:t>
            </a:fld>
            <a:endParaRPr lang="en-US"/>
          </a:p>
        </p:txBody>
      </p:sp>
    </p:spTree>
    <p:extLst>
      <p:ext uri="{BB962C8B-B14F-4D97-AF65-F5344CB8AC3E}">
        <p14:creationId xmlns:p14="http://schemas.microsoft.com/office/powerpoint/2010/main" val="2631124017"/>
      </p:ext>
    </p:extLst>
  </p:cSld>
  <p:clrMapOvr>
    <a:masterClrMapping/>
  </p:clrMapOvr>
  <p:transition spd="med">
    <p:randomBar dir="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CA27F8-8F78-5D4C-8720-D00783FE2CF7}" type="slidenum">
              <a:rPr lang="en-US"/>
              <a:pPr>
                <a:defRPr/>
              </a:pPr>
              <a:t>‹#›</a:t>
            </a:fld>
            <a:endParaRPr lang="en-US"/>
          </a:p>
        </p:txBody>
      </p:sp>
    </p:spTree>
    <p:extLst>
      <p:ext uri="{BB962C8B-B14F-4D97-AF65-F5344CB8AC3E}">
        <p14:creationId xmlns:p14="http://schemas.microsoft.com/office/powerpoint/2010/main" val="1554996278"/>
      </p:ext>
    </p:extLst>
  </p:cSld>
  <p:clrMapOvr>
    <a:masterClrMapping/>
  </p:clrMapOvr>
  <p:transition spd="med">
    <p:randomBar dir="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6DA72D3-1958-9F4B-AB7D-C79E348B1841}" type="slidenum">
              <a:rPr lang="en-US"/>
              <a:pPr>
                <a:defRPr/>
              </a:pPr>
              <a:t>‹#›</a:t>
            </a:fld>
            <a:endParaRPr lang="en-US"/>
          </a:p>
        </p:txBody>
      </p:sp>
    </p:spTree>
    <p:extLst>
      <p:ext uri="{BB962C8B-B14F-4D97-AF65-F5344CB8AC3E}">
        <p14:creationId xmlns:p14="http://schemas.microsoft.com/office/powerpoint/2010/main" val="2760216204"/>
      </p:ext>
    </p:extLst>
  </p:cSld>
  <p:clrMapOvr>
    <a:masterClrMapping/>
  </p:clrMapOvr>
  <p:transition spd="med">
    <p:randomBar dir="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BB4E511-F8D8-0645-83AA-EEFD28328615}" type="slidenum">
              <a:rPr lang="en-US"/>
              <a:pPr>
                <a:defRPr/>
              </a:pPr>
              <a:t>‹#›</a:t>
            </a:fld>
            <a:endParaRPr lang="en-US"/>
          </a:p>
        </p:txBody>
      </p:sp>
    </p:spTree>
    <p:extLst>
      <p:ext uri="{BB962C8B-B14F-4D97-AF65-F5344CB8AC3E}">
        <p14:creationId xmlns:p14="http://schemas.microsoft.com/office/powerpoint/2010/main" val="1729199312"/>
      </p:ext>
    </p:extLst>
  </p:cSld>
  <p:clrMapOvr>
    <a:masterClrMapping/>
  </p:clrMapOvr>
  <p:transition spd="med">
    <p:randomBar dir="ver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DC66771-C7BC-7A4B-A0B5-A2E0E77F143A}" type="slidenum">
              <a:rPr lang="en-US"/>
              <a:pPr>
                <a:defRPr/>
              </a:pPr>
              <a:t>‹#›</a:t>
            </a:fld>
            <a:endParaRPr lang="en-US"/>
          </a:p>
        </p:txBody>
      </p:sp>
    </p:spTree>
    <p:extLst>
      <p:ext uri="{BB962C8B-B14F-4D97-AF65-F5344CB8AC3E}">
        <p14:creationId xmlns:p14="http://schemas.microsoft.com/office/powerpoint/2010/main" val="45757863"/>
      </p:ext>
    </p:extLst>
  </p:cSld>
  <p:clrMapOvr>
    <a:masterClrMapping/>
  </p:clrMapOvr>
  <p:transition spd="med">
    <p:randomBar dir="ver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163AA70-1647-7C49-9A6C-FB4730BA78D3}" type="slidenum">
              <a:rPr lang="en-US"/>
              <a:pPr>
                <a:defRPr/>
              </a:pPr>
              <a:t>‹#›</a:t>
            </a:fld>
            <a:endParaRPr lang="en-US"/>
          </a:p>
        </p:txBody>
      </p:sp>
    </p:spTree>
    <p:extLst>
      <p:ext uri="{BB962C8B-B14F-4D97-AF65-F5344CB8AC3E}">
        <p14:creationId xmlns:p14="http://schemas.microsoft.com/office/powerpoint/2010/main" val="2483155845"/>
      </p:ext>
    </p:extLst>
  </p:cSld>
  <p:clrMapOvr>
    <a:masterClrMapping/>
  </p:clrMapOvr>
  <p:transition spd="med">
    <p:randomBar dir="ver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713B7FE-C29C-1C40-8C0D-2714CD1718CC}" type="slidenum">
              <a:rPr lang="en-US"/>
              <a:pPr>
                <a:defRPr/>
              </a:pPr>
              <a:t>‹#›</a:t>
            </a:fld>
            <a:endParaRPr lang="en-US"/>
          </a:p>
        </p:txBody>
      </p:sp>
    </p:spTree>
    <p:extLst>
      <p:ext uri="{BB962C8B-B14F-4D97-AF65-F5344CB8AC3E}">
        <p14:creationId xmlns:p14="http://schemas.microsoft.com/office/powerpoint/2010/main" val="1757762517"/>
      </p:ext>
    </p:extLst>
  </p:cSld>
  <p:clrMapOvr>
    <a:masterClrMapping/>
  </p:clrMapOvr>
  <p:transition spd="med">
    <p:randomBar dir="ver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4E20DE8-58A8-1A43-8A40-34224E9DAD11}" type="slidenum">
              <a:rPr lang="en-US"/>
              <a:pPr>
                <a:defRPr/>
              </a:pPr>
              <a:t>‹#›</a:t>
            </a:fld>
            <a:endParaRPr lang="en-US"/>
          </a:p>
        </p:txBody>
      </p:sp>
    </p:spTree>
    <p:extLst>
      <p:ext uri="{BB962C8B-B14F-4D97-AF65-F5344CB8AC3E}">
        <p14:creationId xmlns:p14="http://schemas.microsoft.com/office/powerpoint/2010/main" val="3022689210"/>
      </p:ext>
    </p:extLst>
  </p:cSld>
  <p:clrMapOvr>
    <a:masterClrMapping/>
  </p:clrMapOvr>
  <p:transition spd="med">
    <p:randomBar dir="ver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988EEF-BD08-2C46-9CA6-2E5A09C11AF1}" type="slidenum">
              <a:rPr lang="en-US"/>
              <a:pPr>
                <a:defRPr/>
              </a:pPr>
              <a:t>‹#›</a:t>
            </a:fld>
            <a:endParaRPr lang="en-US"/>
          </a:p>
        </p:txBody>
      </p:sp>
    </p:spTree>
    <p:extLst>
      <p:ext uri="{BB962C8B-B14F-4D97-AF65-F5344CB8AC3E}">
        <p14:creationId xmlns:p14="http://schemas.microsoft.com/office/powerpoint/2010/main" val="445127958"/>
      </p:ext>
    </p:extLst>
  </p:cSld>
  <p:clrMapOvr>
    <a:masterClrMapping/>
  </p:clrMapOvr>
  <p:transition spd="med">
    <p:randomBar dir="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8FFA52A-65E2-474D-B8E4-D9C7FFF87DA5}" type="slidenum">
              <a:rPr lang="en-US"/>
              <a:pPr>
                <a:defRPr/>
              </a:pPr>
              <a:t>‹#›</a:t>
            </a:fld>
            <a:endParaRPr lang="en-US"/>
          </a:p>
        </p:txBody>
      </p:sp>
    </p:spTree>
    <p:extLst>
      <p:ext uri="{BB962C8B-B14F-4D97-AF65-F5344CB8AC3E}">
        <p14:creationId xmlns:p14="http://schemas.microsoft.com/office/powerpoint/2010/main" val="2669047557"/>
      </p:ext>
    </p:extLst>
  </p:cSld>
  <p:clrMapOvr>
    <a:masterClrMapping/>
  </p:clrMapOvr>
  <p:transition spd="med">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CDD3779-A40A-1043-9596-48AA6013724D}" type="slidenum">
              <a:rPr lang="en-US"/>
              <a:pPr>
                <a:defRPr/>
              </a:pPr>
              <a:t>‹#›</a:t>
            </a:fld>
            <a:endParaRPr lang="en-US"/>
          </a:p>
        </p:txBody>
      </p:sp>
    </p:spTree>
    <p:extLst>
      <p:ext uri="{BB962C8B-B14F-4D97-AF65-F5344CB8AC3E}">
        <p14:creationId xmlns:p14="http://schemas.microsoft.com/office/powerpoint/2010/main" val="105939093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B39D1B3-91D3-B547-8374-FE897AF51386}" type="slidenum">
              <a:rPr lang="en-US"/>
              <a:pPr>
                <a:defRPr/>
              </a:pPr>
              <a:t>‹#›</a:t>
            </a:fld>
            <a:endParaRPr lang="en-US"/>
          </a:p>
        </p:txBody>
      </p:sp>
    </p:spTree>
    <p:extLst>
      <p:ext uri="{BB962C8B-B14F-4D97-AF65-F5344CB8AC3E}">
        <p14:creationId xmlns:p14="http://schemas.microsoft.com/office/powerpoint/2010/main" val="1698769508"/>
      </p:ext>
    </p:extLst>
  </p:cSld>
  <p:clrMapOvr>
    <a:masterClrMapping/>
  </p:clrMapOvr>
  <p:transition spd="med">
    <p:randomBar dir="vert"/>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4DFD24-70FA-954A-A373-90DB0B9CA0D8}" type="slidenum">
              <a:rPr lang="en-US"/>
              <a:pPr>
                <a:defRPr/>
              </a:pPr>
              <a:t>‹#›</a:t>
            </a:fld>
            <a:endParaRPr lang="en-US"/>
          </a:p>
        </p:txBody>
      </p:sp>
    </p:spTree>
    <p:extLst>
      <p:ext uri="{BB962C8B-B14F-4D97-AF65-F5344CB8AC3E}">
        <p14:creationId xmlns:p14="http://schemas.microsoft.com/office/powerpoint/2010/main" val="2055214470"/>
      </p:ext>
    </p:extLst>
  </p:cSld>
  <p:clrMapOvr>
    <a:masterClrMapping/>
  </p:clrMapOvr>
  <p:transition spd="med">
    <p:randomBar dir="ver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B7A7AD-D3A7-E348-9331-DDD0EFE9DF44}" type="slidenum">
              <a:rPr lang="en-US"/>
              <a:pPr>
                <a:defRPr/>
              </a:pPr>
              <a:t>‹#›</a:t>
            </a:fld>
            <a:endParaRPr lang="en-US"/>
          </a:p>
        </p:txBody>
      </p:sp>
    </p:spTree>
    <p:extLst>
      <p:ext uri="{BB962C8B-B14F-4D97-AF65-F5344CB8AC3E}">
        <p14:creationId xmlns:p14="http://schemas.microsoft.com/office/powerpoint/2010/main" val="2863274846"/>
      </p:ext>
    </p:extLst>
  </p:cSld>
  <p:clrMapOvr>
    <a:masterClrMapping/>
  </p:clrMapOvr>
  <p:transition spd="med">
    <p:randomBar dir="vert"/>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9913E9C-2E85-B142-91AC-F8B70BE03DBD}" type="slidenum">
              <a:rPr lang="en-US"/>
              <a:pPr>
                <a:defRPr/>
              </a:pPr>
              <a:t>‹#›</a:t>
            </a:fld>
            <a:endParaRPr lang="en-US"/>
          </a:p>
        </p:txBody>
      </p:sp>
    </p:spTree>
    <p:extLst>
      <p:ext uri="{BB962C8B-B14F-4D97-AF65-F5344CB8AC3E}">
        <p14:creationId xmlns:p14="http://schemas.microsoft.com/office/powerpoint/2010/main" val="1950624841"/>
      </p:ext>
    </p:extLst>
  </p:cSld>
  <p:clrMapOvr>
    <a:masterClrMapping/>
  </p:clrMapOvr>
  <p:transition spd="med">
    <p:randomBar dir="ver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BAEC764-823D-C44D-BF42-D52879AFC4DD}" type="slidenum">
              <a:rPr lang="en-US"/>
              <a:pPr>
                <a:defRPr/>
              </a:pPr>
              <a:t>‹#›</a:t>
            </a:fld>
            <a:endParaRPr lang="en-US"/>
          </a:p>
        </p:txBody>
      </p:sp>
    </p:spTree>
    <p:extLst>
      <p:ext uri="{BB962C8B-B14F-4D97-AF65-F5344CB8AC3E}">
        <p14:creationId xmlns:p14="http://schemas.microsoft.com/office/powerpoint/2010/main" val="910240203"/>
      </p:ext>
    </p:extLst>
  </p:cSld>
  <p:clrMapOvr>
    <a:masterClrMapping/>
  </p:clrMapOvr>
  <p:transition spd="med">
    <p:randomBar dir="ver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750CF96-582D-E242-AFD8-ACE36B6DEBB3}" type="slidenum">
              <a:rPr lang="en-US"/>
              <a:pPr>
                <a:defRPr/>
              </a:pPr>
              <a:t>‹#›</a:t>
            </a:fld>
            <a:endParaRPr lang="en-US"/>
          </a:p>
        </p:txBody>
      </p:sp>
    </p:spTree>
    <p:extLst>
      <p:ext uri="{BB962C8B-B14F-4D97-AF65-F5344CB8AC3E}">
        <p14:creationId xmlns:p14="http://schemas.microsoft.com/office/powerpoint/2010/main" val="379599844"/>
      </p:ext>
    </p:extLst>
  </p:cSld>
  <p:clrMapOvr>
    <a:masterClrMapping/>
  </p:clrMapOvr>
  <p:transition spd="med">
    <p:randomBar dir="ver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CC23B43-75A1-2C49-A570-0204260FB82B}" type="slidenum">
              <a:rPr lang="en-US"/>
              <a:pPr>
                <a:defRPr/>
              </a:pPr>
              <a:t>‹#›</a:t>
            </a:fld>
            <a:endParaRPr lang="en-US"/>
          </a:p>
        </p:txBody>
      </p:sp>
    </p:spTree>
    <p:extLst>
      <p:ext uri="{BB962C8B-B14F-4D97-AF65-F5344CB8AC3E}">
        <p14:creationId xmlns:p14="http://schemas.microsoft.com/office/powerpoint/2010/main" val="2240419673"/>
      </p:ext>
    </p:extLst>
  </p:cSld>
  <p:clrMapOvr>
    <a:masterClrMapping/>
  </p:clrMapOvr>
  <p:transition spd="med">
    <p:randomBar dir="ver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99204B7-C9DC-C847-86C7-D356A1CE499C}" type="slidenum">
              <a:rPr lang="en-US"/>
              <a:pPr>
                <a:defRPr/>
              </a:pPr>
              <a:t>‹#›</a:t>
            </a:fld>
            <a:endParaRPr lang="en-US"/>
          </a:p>
        </p:txBody>
      </p:sp>
    </p:spTree>
    <p:extLst>
      <p:ext uri="{BB962C8B-B14F-4D97-AF65-F5344CB8AC3E}">
        <p14:creationId xmlns:p14="http://schemas.microsoft.com/office/powerpoint/2010/main" val="224905731"/>
      </p:ext>
    </p:extLst>
  </p:cSld>
  <p:clrMapOvr>
    <a:masterClrMapping/>
  </p:clrMapOvr>
  <p:transition spd="med">
    <p:randomBar dir="ver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468E542-8FF6-9A46-8A3B-14610CBAA27F}" type="slidenum">
              <a:rPr lang="en-US"/>
              <a:pPr>
                <a:defRPr/>
              </a:pPr>
              <a:t>‹#›</a:t>
            </a:fld>
            <a:endParaRPr lang="en-US"/>
          </a:p>
        </p:txBody>
      </p:sp>
    </p:spTree>
    <p:extLst>
      <p:ext uri="{BB962C8B-B14F-4D97-AF65-F5344CB8AC3E}">
        <p14:creationId xmlns:p14="http://schemas.microsoft.com/office/powerpoint/2010/main" val="2200321280"/>
      </p:ext>
    </p:extLst>
  </p:cSld>
  <p:clrMapOvr>
    <a:masterClrMapping/>
  </p:clrMapOvr>
  <p:transition spd="med">
    <p:randomBar dir="vert"/>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52A8C11-8441-0D4E-BE75-01CAB07291D6}" type="slidenum">
              <a:rPr lang="en-US"/>
              <a:pPr>
                <a:defRPr/>
              </a:pPr>
              <a:t>‹#›</a:t>
            </a:fld>
            <a:endParaRPr lang="en-US"/>
          </a:p>
        </p:txBody>
      </p:sp>
    </p:spTree>
    <p:extLst>
      <p:ext uri="{BB962C8B-B14F-4D97-AF65-F5344CB8AC3E}">
        <p14:creationId xmlns:p14="http://schemas.microsoft.com/office/powerpoint/2010/main" val="3740195965"/>
      </p:ext>
    </p:extLst>
  </p:cSld>
  <p:clrMapOvr>
    <a:masterClrMapping/>
  </p:clrMapOvr>
  <p:transition spd="med">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theme" Target="../theme/theme1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theme" Target="../theme/theme12.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theme" Target="../theme/theme13.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152.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theme" Target="../theme/theme15.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slideLayout" Target="../slideLayouts/slideLayout164.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theme" Target="../theme/theme16.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slideLayout" Target="../slideLayouts/slideLayout176.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179.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18.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8.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theme" Target="../theme/theme19.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theme" Target="../theme/theme20.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slideLayout" Target="../slideLayouts/slideLayout213.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1.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21.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image" Target="../media/image3.jpeg"/><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theme" Target="../theme/theme22.xml"/><Relationship Id="rId2" Type="http://schemas.openxmlformats.org/officeDocument/2006/relationships/slideLayout" Target="../slideLayouts/slideLayout226.xml"/><Relationship Id="rId16" Type="http://schemas.openxmlformats.org/officeDocument/2006/relationships/image" Target="../media/image6.png"/><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5" Type="http://schemas.openxmlformats.org/officeDocument/2006/relationships/image" Target="../media/image5.png"/><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 Id="rId14" Type="http://schemas.openxmlformats.org/officeDocument/2006/relationships/image" Target="../media/image4.pn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3.xml"/><Relationship Id="rId13" Type="http://schemas.openxmlformats.org/officeDocument/2006/relationships/image" Target="../media/image3.jpeg"/><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theme" Target="../theme/theme23.xml"/><Relationship Id="rId2" Type="http://schemas.openxmlformats.org/officeDocument/2006/relationships/slideLayout" Target="../slideLayouts/slideLayout237.xml"/><Relationship Id="rId16" Type="http://schemas.openxmlformats.org/officeDocument/2006/relationships/image" Target="../media/image6.png"/><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5" Type="http://schemas.openxmlformats.org/officeDocument/2006/relationships/image" Target="../media/image5.png"/><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 Id="rId1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6.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2.jpe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theme" Target="../theme/theme8.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theme" Target="../theme/theme9.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12" charset="0"/>
                <a:ea typeface="ＭＳ Ｐゴシック" pitchFamily="-112" charset="-128"/>
                <a:cs typeface="ＭＳ Ｐゴシック" pitchFamily="-112"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12" charset="0"/>
                <a:ea typeface="ＭＳ Ｐゴシック" pitchFamily="-112" charset="-128"/>
                <a:cs typeface="ＭＳ Ｐゴシック" pitchFamily="-112"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FBFDB37A-55B9-4049-9B9C-D50D7540852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242" r:id="rId1"/>
    <p:sldLayoutId id="2147485243" r:id="rId2"/>
    <p:sldLayoutId id="2147485244" r:id="rId3"/>
    <p:sldLayoutId id="2147485245" r:id="rId4"/>
    <p:sldLayoutId id="2147485246" r:id="rId5"/>
    <p:sldLayoutId id="2147485247" r:id="rId6"/>
    <p:sldLayoutId id="2147485248" r:id="rId7"/>
    <p:sldLayoutId id="2147485249" r:id="rId8"/>
    <p:sldLayoutId id="2147485250" r:id="rId9"/>
    <p:sldLayoutId id="2147485251" r:id="rId10"/>
    <p:sldLayoutId id="214748525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44290" name="Rectangle 2"/>
          <p:cNvSpPr>
            <a:spLocks noGrp="1" noChangeArrowheads="1"/>
          </p:cNvSpPr>
          <p:nvPr>
            <p:ph type="body" idx="1"/>
          </p:nvPr>
        </p:nvSpPr>
        <p:spPr bwMode="auto">
          <a:xfrm>
            <a:off x="889000" y="889000"/>
            <a:ext cx="7366000" cy="5080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5365" r:id="rId1"/>
    <p:sldLayoutId id="2147485366" r:id="rId2"/>
    <p:sldLayoutId id="2147485367" r:id="rId3"/>
    <p:sldLayoutId id="2147485368" r:id="rId4"/>
    <p:sldLayoutId id="2147485369" r:id="rId5"/>
    <p:sldLayoutId id="2147485370" r:id="rId6"/>
    <p:sldLayoutId id="2147485371" r:id="rId7"/>
    <p:sldLayoutId id="2147485372" r:id="rId8"/>
    <p:sldLayoutId id="2147485373" r:id="rId9"/>
    <p:sldLayoutId id="2147485374" r:id="rId10"/>
    <p:sldLayoutId id="2147485375" r:id="rId11"/>
  </p:sldLayoutIdLst>
  <p:transition/>
  <p:txStyles>
    <p:titleStyle>
      <a:lvl1pPr marL="39688" indent="-39688" algn="ctr" rtl="0" eaLnBrk="0" fontAlgn="base" hangingPunct="0">
        <a:spcBef>
          <a:spcPct val="0"/>
        </a:spcBef>
        <a:spcAft>
          <a:spcPct val="0"/>
        </a:spcAft>
        <a:defRPr sz="5600">
          <a:solidFill>
            <a:schemeClr val="tx1"/>
          </a:solidFill>
          <a:latin typeface="+mj-lt"/>
          <a:ea typeface="+mj-ea"/>
          <a:cs typeface="+mj-cs"/>
          <a:sym typeface="Gill Sans" charset="0"/>
        </a:defRPr>
      </a:lvl1pPr>
      <a:lvl2pPr marL="39688" indent="-39688" algn="ctr" rtl="0" eaLnBrk="0" fontAlgn="base" hangingPunct="0">
        <a:spcBef>
          <a:spcPct val="0"/>
        </a:spcBef>
        <a:spcAft>
          <a:spcPct val="0"/>
        </a:spcAft>
        <a:defRPr sz="5600">
          <a:solidFill>
            <a:schemeClr val="tx1"/>
          </a:solidFill>
          <a:latin typeface="Gill Sans" charset="0"/>
          <a:ea typeface="ＭＳ Ｐゴシック" charset="0"/>
          <a:cs typeface="Arial" charset="0"/>
          <a:sym typeface="Gill Sans" charset="0"/>
        </a:defRPr>
      </a:lvl2pPr>
      <a:lvl3pPr marL="39688" indent="-39688" algn="ctr" rtl="0" eaLnBrk="0" fontAlgn="base" hangingPunct="0">
        <a:spcBef>
          <a:spcPct val="0"/>
        </a:spcBef>
        <a:spcAft>
          <a:spcPct val="0"/>
        </a:spcAft>
        <a:defRPr sz="5600">
          <a:solidFill>
            <a:schemeClr val="tx1"/>
          </a:solidFill>
          <a:latin typeface="Gill Sans" charset="0"/>
          <a:ea typeface="ＭＳ Ｐゴシック" charset="0"/>
          <a:cs typeface="Arial" charset="0"/>
          <a:sym typeface="Gill Sans" charset="0"/>
        </a:defRPr>
      </a:lvl3pPr>
      <a:lvl4pPr marL="39688" indent="-39688" algn="ctr" rtl="0" eaLnBrk="0" fontAlgn="base" hangingPunct="0">
        <a:spcBef>
          <a:spcPct val="0"/>
        </a:spcBef>
        <a:spcAft>
          <a:spcPct val="0"/>
        </a:spcAft>
        <a:defRPr sz="5600">
          <a:solidFill>
            <a:schemeClr val="tx1"/>
          </a:solidFill>
          <a:latin typeface="Gill Sans" charset="0"/>
          <a:ea typeface="ＭＳ Ｐゴシック" charset="0"/>
          <a:cs typeface="Arial" charset="0"/>
          <a:sym typeface="Gill Sans" charset="0"/>
        </a:defRPr>
      </a:lvl4pPr>
      <a:lvl5pPr marL="39688" indent="-39688" algn="ctr" rtl="0" eaLnBrk="0" fontAlgn="base" hangingPunct="0">
        <a:spcBef>
          <a:spcPct val="0"/>
        </a:spcBef>
        <a:spcAft>
          <a:spcPct val="0"/>
        </a:spcAft>
        <a:defRPr sz="5600">
          <a:solidFill>
            <a:schemeClr val="tx1"/>
          </a:solidFill>
          <a:latin typeface="Gill Sans" charset="0"/>
          <a:ea typeface="ＭＳ Ｐゴシック" charset="0"/>
          <a:cs typeface="Arial" charset="0"/>
          <a:sym typeface="Gill Sans" charset="0"/>
        </a:defRPr>
      </a:lvl5pPr>
      <a:lvl6pPr marL="4968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6pPr>
      <a:lvl7pPr marL="9540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7pPr>
      <a:lvl8pPr marL="14112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8pPr>
      <a:lvl9pPr marL="18684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9pPr>
    </p:titleStyle>
    <p:bodyStyle>
      <a:lvl1pPr marL="6223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mn-ea"/>
          <a:cs typeface="+mn-cs"/>
          <a:sym typeface="Gill Sans" charset="0"/>
        </a:defRPr>
      </a:lvl1pPr>
      <a:lvl2pPr marL="9652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2pPr>
      <a:lvl3pPr marL="13081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3pPr>
      <a:lvl4pPr marL="16637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4pPr>
      <a:lvl5pPr marL="20066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5pPr>
      <a:lvl6pPr marL="24638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6pPr>
      <a:lvl7pPr marL="29210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7pPr>
      <a:lvl8pPr marL="33782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8pPr>
      <a:lvl9pPr marL="38354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336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6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FDFDBAE2-7CD7-4E44-9608-6759D19DA254}" type="datetimeFigureOut">
              <a:rPr lang="en-US"/>
              <a:pPr>
                <a:defRPr/>
              </a:pPr>
              <a:t>9/10/22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1A8AACD2-2016-3743-BC64-250B358C78A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91" r:id="rId1"/>
    <p:sldLayoutId id="2147485392" r:id="rId2"/>
    <p:sldLayoutId id="2147485393" r:id="rId3"/>
    <p:sldLayoutId id="2147485394" r:id="rId4"/>
    <p:sldLayoutId id="2147485395" r:id="rId5"/>
    <p:sldLayoutId id="2147485396" r:id="rId6"/>
    <p:sldLayoutId id="2147485397" r:id="rId7"/>
    <p:sldLayoutId id="2147485398" r:id="rId8"/>
    <p:sldLayoutId id="2147485399" r:id="rId9"/>
    <p:sldLayoutId id="2147485400" r:id="rId10"/>
    <p:sldLayoutId id="2147485401" r:id="rId11"/>
    <p:sldLayoutId id="2147485402" r:id="rId1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5650"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5566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5566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5566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10199"/>
                  </a:outerShdw>
                </a:effectLst>
              </a:defRPr>
            </a:lvl1pPr>
          </a:lstStyle>
          <a:p>
            <a:pPr>
              <a:defRPr/>
            </a:pPr>
            <a:fld id="{FC674E71-BDD8-1D49-8244-1B32E709305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403" r:id="rId1"/>
    <p:sldLayoutId id="2147485404" r:id="rId2"/>
    <p:sldLayoutId id="2147485405" r:id="rId3"/>
    <p:sldLayoutId id="2147485406" r:id="rId4"/>
    <p:sldLayoutId id="2147485407" r:id="rId5"/>
    <p:sldLayoutId id="2147485408" r:id="rId6"/>
    <p:sldLayoutId id="2147485409" r:id="rId7"/>
    <p:sldLayoutId id="2147485410" r:id="rId8"/>
    <p:sldLayoutId id="2147485411" r:id="rId9"/>
    <p:sldLayoutId id="2147485412" r:id="rId10"/>
    <p:sldLayoutId id="2147485413" r:id="rId11"/>
    <p:sldLayoutId id="2147485414"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89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DE1006A5-C1CF-9348-A824-B7749EBB484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76" r:id="rId1"/>
    <p:sldLayoutId id="2147485377" r:id="rId2"/>
    <p:sldLayoutId id="2147485378" r:id="rId3"/>
    <p:sldLayoutId id="2147485379" r:id="rId4"/>
    <p:sldLayoutId id="2147485380" r:id="rId5"/>
    <p:sldLayoutId id="2147485381" r:id="rId6"/>
    <p:sldLayoutId id="2147485382" r:id="rId7"/>
    <p:sldLayoutId id="2147485383" r:id="rId8"/>
    <p:sldLayoutId id="2147485384" r:id="rId9"/>
    <p:sldLayoutId id="2147485385" r:id="rId10"/>
    <p:sldLayoutId id="2147485386" r:id="rId11"/>
    <p:sldLayoutId id="2147485387"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7"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82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fld id="{E9D9893C-8702-284C-AE6A-98FCA5C321D4}" type="datetimeFigureOut">
              <a:rPr lang="en-US"/>
              <a:pPr>
                <a:defRPr/>
              </a:pPr>
              <a:t>9/10/22</a:t>
            </a:fld>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457200" eaLnBrk="1" fontAlgn="auto" hangingPunct="1">
              <a:spcBef>
                <a:spcPts val="0"/>
              </a:spcBef>
              <a:spcAft>
                <a:spcPts val="0"/>
              </a:spcAft>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457200" eaLnBrk="1" fontAlgn="auto" hangingPunct="1">
              <a:spcBef>
                <a:spcPts val="0"/>
              </a:spcBef>
              <a:spcAft>
                <a:spcPts val="0"/>
              </a:spcAft>
              <a:defRPr sz="1400">
                <a:solidFill>
                  <a:srgbClr val="000000"/>
                </a:solidFill>
                <a:latin typeface="Times New Roman" charset="0"/>
                <a:ea typeface="+mn-ea"/>
                <a:cs typeface="+mn-cs"/>
              </a:defRPr>
            </a:lvl1pPr>
          </a:lstStyle>
          <a:p>
            <a:pPr>
              <a:defRPr/>
            </a:pPr>
            <a:fld id="{D69C160C-9387-EA4B-AB41-8EC55364188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415" r:id="rId1"/>
    <p:sldLayoutId id="2147485416" r:id="rId2"/>
    <p:sldLayoutId id="2147485417" r:id="rId3"/>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63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63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D648C398-52DA-9342-AC96-4785B9AC675F}" type="datetimeFigureOut">
              <a:rPr lang="en-US"/>
              <a:pPr>
                <a:defRPr/>
              </a:pPr>
              <a:t>9/10/22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70528CDF-51D6-4A4E-9BC1-07C23591E0C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418" r:id="rId1"/>
    <p:sldLayoutId id="2147485419" r:id="rId2"/>
    <p:sldLayoutId id="2147485420" r:id="rId3"/>
    <p:sldLayoutId id="2147485421" r:id="rId4"/>
    <p:sldLayoutId id="2147485422" r:id="rId5"/>
    <p:sldLayoutId id="2147485423" r:id="rId6"/>
    <p:sldLayoutId id="2147485424" r:id="rId7"/>
    <p:sldLayoutId id="2147485425" r:id="rId8"/>
    <p:sldLayoutId id="2147485426" r:id="rId9"/>
    <p:sldLayoutId id="2147485427" r:id="rId10"/>
    <p:sldLayoutId id="2147485428" r:id="rId11"/>
    <p:sldLayoutId id="2147485429" r:id="rId1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52F367E4-7E1D-FF4E-AF00-438FDA6547A0}" type="datetimeFigureOut">
              <a:rPr lang="en-US" smtClean="0">
                <a:solidFill>
                  <a:prstClr val="black">
                    <a:tint val="75000"/>
                  </a:prstClr>
                </a:solidFill>
                <a:latin typeface="Calibri"/>
                <a:ea typeface="+mn-ea"/>
                <a:cs typeface="+mn-cs"/>
              </a:rPr>
              <a:pPr defTabSz="457200" eaLnBrk="1" fontAlgn="auto" hangingPunct="1">
                <a:spcBef>
                  <a:spcPts val="0"/>
                </a:spcBef>
                <a:spcAft>
                  <a:spcPts val="0"/>
                </a:spcAft>
              </a:pPr>
              <a:t>9/10/22</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8C99E196-A115-2F47-A252-2B1A00B54207}" type="slidenum">
              <a:rPr lang="en-US" smtClean="0">
                <a:solidFill>
                  <a:prstClr val="black">
                    <a:tint val="75000"/>
                  </a:prstClr>
                </a:solidFill>
                <a:latin typeface="Calibri"/>
                <a:ea typeface="+mn-ea"/>
                <a:cs typeface="+mn-cs"/>
              </a:rPr>
              <a:pPr defTabSz="457200" eaLnBrk="1" fontAlgn="auto" hangingPunct="1">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627183615"/>
      </p:ext>
    </p:extLst>
  </p:cSld>
  <p:clrMap bg1="lt1" tx1="dk1" bg2="lt2" tx2="dk2" accent1="accent1" accent2="accent2" accent3="accent3" accent4="accent4" accent5="accent5" accent6="accent6" hlink="hlink" folHlink="folHlink"/>
  <p:sldLayoutIdLst>
    <p:sldLayoutId id="2147485442" r:id="rId1"/>
    <p:sldLayoutId id="2147485443" r:id="rId2"/>
    <p:sldLayoutId id="2147485444" r:id="rId3"/>
    <p:sldLayoutId id="2147485445" r:id="rId4"/>
    <p:sldLayoutId id="2147485446" r:id="rId5"/>
    <p:sldLayoutId id="2147485447" r:id="rId6"/>
    <p:sldLayoutId id="2147485448" r:id="rId7"/>
    <p:sldLayoutId id="2147485449" r:id="rId8"/>
    <p:sldLayoutId id="2147485450" r:id="rId9"/>
    <p:sldLayoutId id="2147485451" r:id="rId10"/>
    <p:sldLayoutId id="2147485452" r:id="rId11"/>
    <p:sldLayoutId id="2147485453"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04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28" charset="0"/>
                <a:ea typeface="ＭＳ Ｐゴシック" pitchFamily="-112" charset="-128"/>
                <a:cs typeface="ＭＳ Ｐゴシック" pitchFamily="-112" charset="-128"/>
              </a:defRPr>
            </a:lvl1pPr>
          </a:lstStyle>
          <a:p>
            <a:fld id="{52F367E4-7E1D-FF4E-AF00-438FDA6547A0}" type="datetimeFigureOut">
              <a:rPr lang="en-US" smtClean="0"/>
              <a:pPr/>
              <a:t>9/10/22</a:t>
            </a:fld>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28" charset="0"/>
                <a:ea typeface="ＭＳ Ｐゴシック" pitchFamily="-112" charset="-128"/>
                <a:cs typeface="ＭＳ Ｐゴシック" pitchFamily="-112" charset="-128"/>
              </a:defRPr>
            </a:lvl1pPr>
          </a:lstStyle>
          <a:p>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565850215"/>
      </p:ext>
    </p:extLst>
  </p:cSld>
  <p:clrMap bg1="lt1" tx1="dk1" bg2="lt2" tx2="dk2" accent1="accent1" accent2="accent2" accent3="accent3" accent4="accent4" accent5="accent5" accent6="accent6" hlink="hlink" folHlink="folHlink"/>
  <p:sldLayoutIdLst>
    <p:sldLayoutId id="2147485455" r:id="rId1"/>
    <p:sldLayoutId id="2147485456" r:id="rId2"/>
    <p:sldLayoutId id="2147485457" r:id="rId3"/>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0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8480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480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a:cs typeface="+mn-cs"/>
              </a:defRPr>
            </a:lvl1pPr>
          </a:lstStyle>
          <a:p>
            <a:pPr defTabSz="914400" fontAlgn="base">
              <a:spcBef>
                <a:spcPct val="0"/>
              </a:spcBef>
              <a:spcAft>
                <a:spcPct val="0"/>
              </a:spcAft>
              <a:defRPr/>
            </a:pPr>
            <a:endParaRPr lang="en-US">
              <a:solidFill>
                <a:srgbClr val="000000"/>
              </a:solidFill>
              <a:latin typeface="Arial" charset="0"/>
              <a:ea typeface="ＭＳ Ｐゴシック" charset="0"/>
              <a:cs typeface="Arial"/>
            </a:endParaRPr>
          </a:p>
        </p:txBody>
      </p:sp>
      <p:sp>
        <p:nvSpPr>
          <p:cNvPr id="148480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lgn="ctr" defTabSz="914400" fontAlgn="base">
              <a:spcBef>
                <a:spcPct val="0"/>
              </a:spcBef>
              <a:spcAft>
                <a:spcPct val="0"/>
              </a:spcAft>
              <a:defRPr/>
            </a:pPr>
            <a:endParaRPr lang="en-US">
              <a:solidFill>
                <a:srgbClr val="000000"/>
              </a:solidFill>
              <a:latin typeface="Arial" charset="0"/>
              <a:ea typeface="ＭＳ Ｐゴシック" charset="0"/>
              <a:cs typeface="Arial"/>
            </a:endParaRPr>
          </a:p>
        </p:txBody>
      </p:sp>
      <p:sp>
        <p:nvSpPr>
          <p:cNvPr id="148480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400" fontAlgn="base">
              <a:spcBef>
                <a:spcPct val="0"/>
              </a:spcBef>
              <a:spcAft>
                <a:spcPct val="0"/>
              </a:spcAft>
              <a:defRPr/>
            </a:pPr>
            <a:fld id="{4A28C2E9-AFE2-D94F-AB05-408A9C24E297}" type="slidenum">
              <a:rPr lang="en-US">
                <a:solidFill>
                  <a:srgbClr val="000000"/>
                </a:solidFill>
                <a:latin typeface="Arial" charset="0"/>
                <a:ea typeface="ＭＳ Ｐゴシック" charset="0"/>
                <a:cs typeface="Arial"/>
              </a:rPr>
              <a:pPr defTabSz="914400" fontAlgn="base">
                <a:spcBef>
                  <a:spcPct val="0"/>
                </a:spcBef>
                <a:spcAft>
                  <a:spcPct val="0"/>
                </a:spcAft>
                <a:defRPr/>
              </a:pPr>
              <a:t>‹#›</a:t>
            </a:fld>
            <a:endParaRPr lang="en-US">
              <a:solidFill>
                <a:srgbClr val="000000"/>
              </a:solidFill>
              <a:latin typeface="Arial" charset="0"/>
              <a:ea typeface="ＭＳ Ｐゴシック" charset="0"/>
              <a:cs typeface="Arial"/>
            </a:endParaRPr>
          </a:p>
        </p:txBody>
      </p:sp>
    </p:spTree>
    <p:extLst>
      <p:ext uri="{BB962C8B-B14F-4D97-AF65-F5344CB8AC3E}">
        <p14:creationId xmlns:p14="http://schemas.microsoft.com/office/powerpoint/2010/main" val="533489423"/>
      </p:ext>
    </p:extLst>
  </p:cSld>
  <p:clrMap bg1="lt1" tx1="dk1" bg2="lt2" tx2="dk2" accent1="accent1" accent2="accent2" accent3="accent3" accent4="accent4" accent5="accent5" accent6="accent6" hlink="hlink" folHlink="folHlink"/>
  <p:sldLayoutIdLst>
    <p:sldLayoutId id="2147485459" r:id="rId1"/>
    <p:sldLayoutId id="2147485460" r:id="rId2"/>
    <p:sldLayoutId id="2147485461" r:id="rId3"/>
    <p:sldLayoutId id="2147485462" r:id="rId4"/>
    <p:sldLayoutId id="2147485463" r:id="rId5"/>
    <p:sldLayoutId id="2147485464" r:id="rId6"/>
    <p:sldLayoutId id="2147485465" r:id="rId7"/>
    <p:sldLayoutId id="2147485466" r:id="rId8"/>
    <p:sldLayoutId id="2147485467" r:id="rId9"/>
    <p:sldLayoutId id="2147485468" r:id="rId10"/>
    <p:sldLayoutId id="214748546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0406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90406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 name="Date Placeholder 1"/>
          <p:cNvSpPr>
            <a:spLocks noGrp="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ea typeface="ＭＳ Ｐゴシック"/>
                <a:cs typeface="Arial"/>
              </a:defRPr>
            </a:lvl1pPr>
          </a:lstStyle>
          <a:p>
            <a:fld id="{52F367E4-7E1D-FF4E-AF00-438FDA6547A0}" type="datetimeFigureOut">
              <a:rPr lang="en-US" smtClean="0">
                <a:latin typeface="Arial"/>
              </a:rPr>
              <a:pPr/>
              <a:t>9/10/22</a:t>
            </a:fld>
            <a:endParaRPr lang="en-US">
              <a:latin typeface="Arial"/>
            </a:endParaRPr>
          </a:p>
        </p:txBody>
      </p:sp>
      <p:sp>
        <p:nvSpPr>
          <p:cNvPr id="8" name="Footer Placeholder 2"/>
          <p:cNvSpPr>
            <a:spLocks noGrp="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ea typeface="ＭＳ Ｐゴシック"/>
                <a:cs typeface="Arial"/>
              </a:defRPr>
            </a:lvl1pPr>
          </a:lstStyle>
          <a:p>
            <a:endParaRPr lang="en-US">
              <a:latin typeface="Arial"/>
            </a:endParaRPr>
          </a:p>
        </p:txBody>
      </p:sp>
      <p:sp>
        <p:nvSpPr>
          <p:cNvPr id="9" name="Slide Number Placeholder 3"/>
          <p:cNvSpPr>
            <a:spLocks noGrp="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cs typeface="Arial"/>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1564783234"/>
      </p:ext>
    </p:extLst>
  </p:cSld>
  <p:clrMap bg1="lt1" tx1="dk1" bg2="lt2" tx2="dk2" accent1="accent1" accent2="accent2" accent3="accent3" accent4="accent4" accent5="accent5" accent6="accent6" hlink="hlink" folHlink="folHlink"/>
  <p:sldLayoutIdLst>
    <p:sldLayoutId id="2147485471" r:id="rId1"/>
    <p:sldLayoutId id="2147485472" r:id="rId2"/>
    <p:sldLayoutId id="2147485473" r:id="rId3"/>
    <p:sldLayoutId id="2147485474" r:id="rId4"/>
    <p:sldLayoutId id="2147485475" r:id="rId5"/>
    <p:sldLayoutId id="2147485476" r:id="rId6"/>
    <p:sldLayoutId id="2147485477" r:id="rId7"/>
    <p:sldLayoutId id="2147485478" r:id="rId8"/>
    <p:sldLayoutId id="2147485479" r:id="rId9"/>
    <p:sldLayoutId id="2147485480" r:id="rId10"/>
    <p:sldLayoutId id="214748548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SimSun" charset="0"/>
          <a:cs typeface="SimSun" charset="0"/>
        </a:defRPr>
      </a:lvl2pPr>
      <a:lvl3pPr algn="ctr" rtl="0" eaLnBrk="0" fontAlgn="base" hangingPunct="0">
        <a:spcBef>
          <a:spcPct val="0"/>
        </a:spcBef>
        <a:spcAft>
          <a:spcPct val="0"/>
        </a:spcAft>
        <a:defRPr sz="4400">
          <a:solidFill>
            <a:schemeClr val="tx2"/>
          </a:solidFill>
          <a:latin typeface="Arial" charset="0"/>
          <a:ea typeface="SimSun" charset="0"/>
          <a:cs typeface="SimSun" charset="0"/>
        </a:defRPr>
      </a:lvl3pPr>
      <a:lvl4pPr algn="ctr" rtl="0" eaLnBrk="0" fontAlgn="base" hangingPunct="0">
        <a:spcBef>
          <a:spcPct val="0"/>
        </a:spcBef>
        <a:spcAft>
          <a:spcPct val="0"/>
        </a:spcAft>
        <a:defRPr sz="4400">
          <a:solidFill>
            <a:schemeClr val="tx2"/>
          </a:solidFill>
          <a:latin typeface="Arial" charset="0"/>
          <a:ea typeface="SimSun" charset="0"/>
          <a:cs typeface="SimSun" charset="0"/>
        </a:defRPr>
      </a:lvl4pPr>
      <a:lvl5pPr algn="ctr" rtl="0" eaLnBrk="0" fontAlgn="base" hangingPunct="0">
        <a:spcBef>
          <a:spcPct val="0"/>
        </a:spcBef>
        <a:spcAft>
          <a:spcPct val="0"/>
        </a:spcAft>
        <a:defRPr sz="4400">
          <a:solidFill>
            <a:schemeClr val="tx2"/>
          </a:solidFill>
          <a:latin typeface="Arial" charset="0"/>
          <a:ea typeface="SimSun" charset="0"/>
          <a:cs typeface="SimSun" charset="0"/>
        </a:defRPr>
      </a:lvl5pPr>
      <a:lvl6pPr marL="457200" algn="ctr" rtl="0" fontAlgn="base">
        <a:spcBef>
          <a:spcPct val="0"/>
        </a:spcBef>
        <a:spcAft>
          <a:spcPct val="0"/>
        </a:spcAft>
        <a:defRPr sz="4400">
          <a:solidFill>
            <a:schemeClr val="tx2"/>
          </a:solidFill>
          <a:latin typeface="Arial" charset="0"/>
          <a:ea typeface="SimSun" charset="0"/>
          <a:cs typeface="SimSun" charset="0"/>
        </a:defRPr>
      </a:lvl6pPr>
      <a:lvl7pPr marL="914400" algn="ctr" rtl="0" fontAlgn="base">
        <a:spcBef>
          <a:spcPct val="0"/>
        </a:spcBef>
        <a:spcAft>
          <a:spcPct val="0"/>
        </a:spcAft>
        <a:defRPr sz="4400">
          <a:solidFill>
            <a:schemeClr val="tx2"/>
          </a:solidFill>
          <a:latin typeface="Arial" charset="0"/>
          <a:ea typeface="SimSun" charset="0"/>
          <a:cs typeface="SimSun" charset="0"/>
        </a:defRPr>
      </a:lvl7pPr>
      <a:lvl8pPr marL="1371600" algn="ctr" rtl="0" fontAlgn="base">
        <a:spcBef>
          <a:spcPct val="0"/>
        </a:spcBef>
        <a:spcAft>
          <a:spcPct val="0"/>
        </a:spcAft>
        <a:defRPr sz="4400">
          <a:solidFill>
            <a:schemeClr val="tx2"/>
          </a:solidFill>
          <a:latin typeface="Arial" charset="0"/>
          <a:ea typeface="SimSun" charset="0"/>
          <a:cs typeface="SimSun" charset="0"/>
        </a:defRPr>
      </a:lvl8pPr>
      <a:lvl9pPr marL="1828800" algn="ctr" rtl="0" fontAlgn="base">
        <a:spcBef>
          <a:spcPct val="0"/>
        </a:spcBef>
        <a:spcAft>
          <a:spcPct val="0"/>
        </a:spcAft>
        <a:defRPr sz="4400">
          <a:solidFill>
            <a:schemeClr val="tx2"/>
          </a:solidFill>
          <a:latin typeface="Arial" charset="0"/>
          <a:ea typeface="SimSun" charset="0"/>
          <a:cs typeface="SimSu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8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pitchFamily="-112" charset="-128"/>
                <a:cs typeface="ＭＳ Ｐゴシック" pitchFamily="-112" charset="-128"/>
              </a:defRPr>
            </a:lvl1pPr>
          </a:lstStyle>
          <a:p>
            <a:pPr>
              <a:defRPr/>
            </a:pPr>
            <a:endParaRPr lang="en-US"/>
          </a:p>
        </p:txBody>
      </p:sp>
      <p:sp>
        <p:nvSpPr>
          <p:cNvPr id="1228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pitchFamily="-112" charset="-128"/>
                <a:cs typeface="ＭＳ Ｐゴシック" pitchFamily="-112" charset="-128"/>
              </a:defRPr>
            </a:lvl1pPr>
          </a:lstStyle>
          <a:p>
            <a:pPr>
              <a:defRPr/>
            </a:pPr>
            <a:endParaRPr lang="en-US"/>
          </a:p>
        </p:txBody>
      </p:sp>
      <p:sp>
        <p:nvSpPr>
          <p:cNvPr id="1228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FCC4C99A-C811-9640-8FF6-10294631443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253" r:id="rId1"/>
    <p:sldLayoutId id="2147485254" r:id="rId2"/>
    <p:sldLayoutId id="2147485255" r:id="rId3"/>
    <p:sldLayoutId id="2147485256" r:id="rId4"/>
    <p:sldLayoutId id="2147485257" r:id="rId5"/>
    <p:sldLayoutId id="2147485258" r:id="rId6"/>
    <p:sldLayoutId id="2147485259" r:id="rId7"/>
    <p:sldLayoutId id="2147485260" r:id="rId8"/>
    <p:sldLayoutId id="2147485261" r:id="rId9"/>
    <p:sldLayoutId id="2147485262" r:id="rId10"/>
    <p:sldLayoutId id="2147485263"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F367E4-7E1D-FF4E-AF00-438FDA6547A0}" type="datetimeFigureOut">
              <a:rPr lang="en-US" smtClean="0"/>
              <a:pPr/>
              <a:t>9/10/22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140643049"/>
      </p:ext>
    </p:extLst>
  </p:cSld>
  <p:clrMap bg1="lt1" tx1="dk1" bg2="lt2" tx2="dk2" accent1="accent1" accent2="accent2" accent3="accent3" accent4="accent4" accent5="accent5" accent6="accent6" hlink="hlink" folHlink="folHlink"/>
  <p:sldLayoutIdLst>
    <p:sldLayoutId id="2147485483" r:id="rId1"/>
    <p:sldLayoutId id="2147485484" r:id="rId2"/>
    <p:sldLayoutId id="2147485485" r:id="rId3"/>
    <p:sldLayoutId id="2147485486" r:id="rId4"/>
    <p:sldLayoutId id="2147485487" r:id="rId5"/>
    <p:sldLayoutId id="2147485488" r:id="rId6"/>
    <p:sldLayoutId id="2147485489" r:id="rId7"/>
    <p:sldLayoutId id="2147485490" r:id="rId8"/>
    <p:sldLayoutId id="2147485491" r:id="rId9"/>
    <p:sldLayoutId id="2147485492" r:id="rId10"/>
    <p:sldLayoutId id="2147485493" r:id="rId11"/>
    <p:sldLayoutId id="2147485494"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Arial" pitchFamily="-111"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pitchFamily="-111"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pPr>
              <a:defRPr/>
            </a:pPr>
            <a:fld id="{F7381B6D-9B86-EA42-8D99-657DFE49BEFE}" type="slidenum">
              <a:rPr lang="en-US"/>
              <a:pPr>
                <a:defRPr/>
              </a:pPr>
              <a:t>‹#›</a:t>
            </a:fld>
            <a:endParaRPr lang="en-US" dirty="0"/>
          </a:p>
        </p:txBody>
      </p:sp>
    </p:spTree>
    <p:extLst>
      <p:ext uri="{BB962C8B-B14F-4D97-AF65-F5344CB8AC3E}">
        <p14:creationId xmlns:p14="http://schemas.microsoft.com/office/powerpoint/2010/main" val="2119137273"/>
      </p:ext>
    </p:extLst>
  </p:cSld>
  <p:clrMap bg1="lt1" tx1="dk1" bg2="lt2" tx2="dk2" accent1="accent1" accent2="accent2" accent3="accent3" accent4="accent4" accent5="accent5" accent6="accent6" hlink="hlink" folHlink="folHlink"/>
  <p:sldLayoutIdLst>
    <p:sldLayoutId id="2147485496" r:id="rId1"/>
    <p:sldLayoutId id="2147485497" r:id="rId2"/>
    <p:sldLayoutId id="2147485498" r:id="rId3"/>
    <p:sldLayoutId id="2147485499" r:id="rId4"/>
    <p:sldLayoutId id="2147485500" r:id="rId5"/>
    <p:sldLayoutId id="2147485501" r:id="rId6"/>
    <p:sldLayoutId id="2147485502" r:id="rId7"/>
    <p:sldLayoutId id="2147485503" r:id="rId8"/>
    <p:sldLayoutId id="2147485504" r:id="rId9"/>
    <p:sldLayoutId id="2147485505" r:id="rId10"/>
    <p:sldLayoutId id="214748550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90594"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r>
              <a:rPr lang="en-US" sz="3800" b="1">
                <a:solidFill>
                  <a:srgbClr val="8B999C"/>
                </a:solidFill>
                <a:latin typeface="Candara" charset="0"/>
                <a:cs typeface="Arial" charset="0"/>
              </a:rPr>
              <a:t>general books</a:t>
            </a:r>
          </a:p>
        </p:txBody>
      </p:sp>
      <p:pic>
        <p:nvPicPr>
          <p:cNvPr id="135171"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5172"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5173"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51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51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654589"/>
      </p:ext>
    </p:extLst>
  </p:cSld>
  <p:clrMap bg1="dk2" tx1="lt1" bg2="dk1" tx2="lt2" accent1="accent1" accent2="accent2" accent3="accent3" accent4="accent4" accent5="accent5" accent6="accent6" hlink="hlink" folHlink="folHlink"/>
  <p:sldLayoutIdLst>
    <p:sldLayoutId id="2147485508" r:id="rId1"/>
    <p:sldLayoutId id="2147485509" r:id="rId2"/>
    <p:sldLayoutId id="2147485510" r:id="rId3"/>
    <p:sldLayoutId id="2147485511" r:id="rId4"/>
    <p:sldLayoutId id="2147485512" r:id="rId5"/>
    <p:sldLayoutId id="2147485513" r:id="rId6"/>
    <p:sldLayoutId id="2147485514" r:id="rId7"/>
    <p:sldLayoutId id="2147485515" r:id="rId8"/>
    <p:sldLayoutId id="2147485516" r:id="rId9"/>
    <p:sldLayoutId id="2147485517" r:id="rId10"/>
    <p:sldLayoutId id="2147485518"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482"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rPr>
              <a:t>general books</a:t>
            </a:r>
          </a:p>
        </p:txBody>
      </p:sp>
      <p:pic>
        <p:nvPicPr>
          <p:cNvPr id="132099"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2100"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2101"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21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21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1785976"/>
      </p:ext>
    </p:extLst>
  </p:cSld>
  <p:clrMap bg1="dk2" tx1="lt1" bg2="dk1" tx2="lt2" accent1="accent1" accent2="accent2" accent3="accent3" accent4="accent4" accent5="accent5" accent6="accent6" hlink="hlink" folHlink="folHlink"/>
  <p:sldLayoutIdLst>
    <p:sldLayoutId id="2147485520" r:id="rId1"/>
    <p:sldLayoutId id="2147485521" r:id="rId2"/>
    <p:sldLayoutId id="2147485522" r:id="rId3"/>
    <p:sldLayoutId id="2147485523" r:id="rId4"/>
    <p:sldLayoutId id="2147485524" r:id="rId5"/>
    <p:sldLayoutId id="2147485525" r:id="rId6"/>
    <p:sldLayoutId id="2147485526" r:id="rId7"/>
    <p:sldLayoutId id="2147485527" r:id="rId8"/>
    <p:sldLayoutId id="2147485528" r:id="rId9"/>
    <p:sldLayoutId id="2147485529" r:id="rId10"/>
    <p:sldLayoutId id="2147485530"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1026"/>
          <p:cNvGrpSpPr>
            <a:grpSpLocks/>
          </p:cNvGrpSpPr>
          <p:nvPr/>
        </p:nvGrpSpPr>
        <p:grpSpPr bwMode="auto">
          <a:xfrm>
            <a:off x="0" y="3902075"/>
            <a:ext cx="3400425" cy="2949575"/>
            <a:chOff x="0" y="2458"/>
            <a:chExt cx="2142" cy="1858"/>
          </a:xfrm>
        </p:grpSpPr>
        <p:sp>
          <p:nvSpPr>
            <p:cNvPr id="48131"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48132"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48133"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48134"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25612"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5613"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5614"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48138" name="Rectangle 103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48139" name="Rectangle 103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140"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48141"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48142"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pPr>
              <a:defRPr/>
            </a:pPr>
            <a:fld id="{40306E01-3D80-9843-BCAE-558886D228D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388" r:id="rId1"/>
    <p:sldLayoutId id="2147485264" r:id="rId2"/>
    <p:sldLayoutId id="2147485265" r:id="rId3"/>
    <p:sldLayoutId id="2147485266" r:id="rId4"/>
    <p:sldLayoutId id="2147485267" r:id="rId5"/>
    <p:sldLayoutId id="2147485268" r:id="rId6"/>
    <p:sldLayoutId id="2147485269" r:id="rId7"/>
    <p:sldLayoutId id="2147485270" r:id="rId8"/>
    <p:sldLayoutId id="2147485271" r:id="rId9"/>
    <p:sldLayoutId id="2147485272" r:id="rId10"/>
    <p:sldLayoutId id="214748527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pitchFamily="-112" charset="-128"/>
                <a:cs typeface="ＭＳ Ｐゴシック" pitchFamily="-112"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pitchFamily="-112" charset="-128"/>
                <a:cs typeface="ＭＳ Ｐゴシック" pitchFamily="-112"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5E839103-EB0F-5A4C-BCA9-CF801665BE1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285" r:id="rId1"/>
    <p:sldLayoutId id="2147485286" r:id="rId2"/>
    <p:sldLayoutId id="2147485287" r:id="rId3"/>
    <p:sldLayoutId id="2147485288" r:id="rId4"/>
    <p:sldLayoutId id="2147485289" r:id="rId5"/>
    <p:sldLayoutId id="2147485290" r:id="rId6"/>
    <p:sldLayoutId id="2147485291" r:id="rId7"/>
    <p:sldLayoutId id="2147485292" r:id="rId8"/>
    <p:sldLayoutId id="2147485293" r:id="rId9"/>
    <p:sldLayoutId id="2147485294" r:id="rId10"/>
    <p:sldLayoutId id="2147485295"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2667000" y="1219200"/>
            <a:ext cx="5791200" cy="1371600"/>
          </a:xfrm>
          <a:prstGeom prst="rect">
            <a:avLst/>
          </a:prstGeom>
          <a:noFill/>
          <a:ln>
            <a:noFill/>
          </a:ln>
          <a:effectLst>
            <a:outerShdw dist="25399" dir="2700000" algn="ctr" rotWithShape="0">
              <a:srgbClr val="808080">
                <a:alpha val="7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685800" y="2743200"/>
            <a:ext cx="7772400" cy="3276600"/>
          </a:xfrm>
          <a:prstGeom prst="rect">
            <a:avLst/>
          </a:prstGeom>
          <a:noFill/>
          <a:ln>
            <a:noFill/>
          </a:ln>
          <a:effectLst>
            <a:outerShdw dist="25399" dir="2700000" algn="ctr" rotWithShape="0">
              <a:srgbClr val="808080">
                <a:alpha val="7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732" name="Rectangle 4"/>
          <p:cNvSpPr>
            <a:spLocks noGrp="1" noChangeArrowheads="1"/>
          </p:cNvSpPr>
          <p:nvPr>
            <p:ph type="dt" sz="half" idx="2"/>
          </p:nvPr>
        </p:nvSpPr>
        <p:spPr bwMode="auto">
          <a:xfrm>
            <a:off x="6858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DE2C4"/>
                </a:solidFill>
                <a:latin typeface="Tahoma"/>
                <a:ea typeface="ＭＳ Ｐゴシック" pitchFamily="-111" charset="-128"/>
                <a:cs typeface="ＭＳ Ｐゴシック"/>
              </a:defRPr>
            </a:lvl1pPr>
          </a:lstStyle>
          <a:p>
            <a:pPr>
              <a:defRPr/>
            </a:pPr>
            <a:endParaRPr lang="en-US"/>
          </a:p>
        </p:txBody>
      </p:sp>
      <p:sp>
        <p:nvSpPr>
          <p:cNvPr id="73733" name="Rectangle 5"/>
          <p:cNvSpPr>
            <a:spLocks noGrp="1" noChangeArrowheads="1"/>
          </p:cNvSpPr>
          <p:nvPr>
            <p:ph type="ftr" sz="quarter" idx="3"/>
          </p:nvPr>
        </p:nvSpPr>
        <p:spPr bwMode="auto">
          <a:xfrm>
            <a:off x="3276600" y="6248400"/>
            <a:ext cx="2743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DE2C4"/>
                </a:solidFill>
                <a:latin typeface="Tahoma"/>
                <a:ea typeface="ＭＳ Ｐゴシック" pitchFamily="-111" charset="-128"/>
                <a:cs typeface="ＭＳ Ｐゴシック"/>
              </a:defRPr>
            </a:lvl1pPr>
          </a:lstStyle>
          <a:p>
            <a:pPr>
              <a:defRPr/>
            </a:pPr>
            <a:endParaRPr lang="en-US"/>
          </a:p>
        </p:txBody>
      </p:sp>
      <p:sp>
        <p:nvSpPr>
          <p:cNvPr id="737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DE2C4"/>
                </a:solidFill>
                <a:latin typeface="Tahoma" charset="0"/>
              </a:defRPr>
            </a:lvl1pPr>
          </a:lstStyle>
          <a:p>
            <a:pPr>
              <a:defRPr/>
            </a:pPr>
            <a:fld id="{9C50C629-0767-B74E-A5C2-6062DD176D6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296" r:id="rId1"/>
    <p:sldLayoutId id="2147485297" r:id="rId2"/>
    <p:sldLayoutId id="2147485298" r:id="rId3"/>
    <p:sldLayoutId id="2147485299" r:id="rId4"/>
    <p:sldLayoutId id="2147485300" r:id="rId5"/>
    <p:sldLayoutId id="2147485301" r:id="rId6"/>
    <p:sldLayoutId id="2147485302" r:id="rId7"/>
    <p:sldLayoutId id="2147485303" r:id="rId8"/>
    <p:sldLayoutId id="2147485304" r:id="rId9"/>
    <p:sldLayoutId id="2147485305" r:id="rId10"/>
    <p:sldLayoutId id="2147485306" r:id="rId11"/>
  </p:sldLayoutIdLst>
  <p:txStyles>
    <p:titleStyle>
      <a:lvl1pPr algn="r" rtl="0" eaLnBrk="0" fontAlgn="base" hangingPunct="0">
        <a:spcBef>
          <a:spcPct val="0"/>
        </a:spcBef>
        <a:spcAft>
          <a:spcPct val="0"/>
        </a:spcAft>
        <a:defRPr sz="4000" i="1">
          <a:solidFill>
            <a:schemeClr val="tx2"/>
          </a:solidFill>
          <a:latin typeface="+mj-lt"/>
          <a:ea typeface="+mj-ea"/>
          <a:cs typeface="+mj-cs"/>
        </a:defRPr>
      </a:lvl1pPr>
      <a:lvl2pPr algn="r" rtl="0" eaLnBrk="0" fontAlgn="base" hangingPunct="0">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2pPr>
      <a:lvl3pPr algn="r" rtl="0" eaLnBrk="0" fontAlgn="base" hangingPunct="0">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3pPr>
      <a:lvl4pPr algn="r" rtl="0" eaLnBrk="0" fontAlgn="base" hangingPunct="0">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4pPr>
      <a:lvl5pPr algn="r" rtl="0" eaLnBrk="0" fontAlgn="base" hangingPunct="0">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5pPr>
      <a:lvl6pPr marL="457200" algn="r" rtl="0" fontAlgn="base">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6pPr>
      <a:lvl7pPr marL="914400" algn="r" rtl="0" fontAlgn="base">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7pPr>
      <a:lvl8pPr marL="1371600" algn="r" rtl="0" fontAlgn="base">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8pPr>
      <a:lvl9pPr marL="1828800" algn="r" rtl="0" fontAlgn="base">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Tahoma" charset="0"/>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Font typeface="Tahoma" charset="0"/>
        <a:buChar char="•"/>
        <a:defRPr sz="2400">
          <a:solidFill>
            <a:schemeClr val="tx1"/>
          </a:solidFill>
          <a:latin typeface="+mn-lt"/>
          <a:ea typeface="+mn-ea"/>
        </a:defRPr>
      </a:lvl2pPr>
      <a:lvl3pPr marL="1143000" indent="-228600" algn="l" rtl="0" eaLnBrk="0" fontAlgn="base" hangingPunct="0">
        <a:spcBef>
          <a:spcPct val="20000"/>
        </a:spcBef>
        <a:spcAft>
          <a:spcPct val="0"/>
        </a:spcAft>
        <a:buFont typeface="Tahoma" charset="0"/>
        <a:buChar char="•"/>
        <a:defRPr sz="2000">
          <a:solidFill>
            <a:schemeClr val="tx1"/>
          </a:solidFill>
          <a:latin typeface="+mn-lt"/>
          <a:ea typeface="+mn-ea"/>
        </a:defRPr>
      </a:lvl3pPr>
      <a:lvl4pPr marL="1600200" indent="-228600" algn="l" rtl="0" eaLnBrk="0" fontAlgn="base" hangingPunct="0">
        <a:spcBef>
          <a:spcPct val="20000"/>
        </a:spcBef>
        <a:spcAft>
          <a:spcPct val="0"/>
        </a:spcAft>
        <a:buFont typeface="Tahoma" charset="0"/>
        <a:buChar char="•"/>
        <a:defRPr>
          <a:solidFill>
            <a:schemeClr val="tx1"/>
          </a:solidFill>
          <a:latin typeface="+mn-lt"/>
          <a:ea typeface="+mn-ea"/>
        </a:defRPr>
      </a:lvl4pPr>
      <a:lvl5pPr marL="2057400" indent="-228600" algn="l" rtl="0" eaLnBrk="0" fontAlgn="base" hangingPunct="0">
        <a:spcBef>
          <a:spcPct val="20000"/>
        </a:spcBef>
        <a:spcAft>
          <a:spcPct val="0"/>
        </a:spcAft>
        <a:buFont typeface="Tahoma" charset="0"/>
        <a:buChar char="•"/>
        <a:defRPr>
          <a:solidFill>
            <a:schemeClr val="tx1"/>
          </a:solidFill>
          <a:latin typeface="+mn-lt"/>
          <a:ea typeface="+mn-ea"/>
        </a:defRPr>
      </a:lvl5pPr>
      <a:lvl6pPr marL="2514600" indent="-228600" algn="l" rtl="0" fontAlgn="base">
        <a:spcBef>
          <a:spcPct val="20000"/>
        </a:spcBef>
        <a:spcAft>
          <a:spcPct val="0"/>
        </a:spcAft>
        <a:buFont typeface="Tahoma" pitchFamily="-111" charset="-52"/>
        <a:buChar char="•"/>
        <a:defRPr>
          <a:solidFill>
            <a:schemeClr val="tx1"/>
          </a:solidFill>
          <a:latin typeface="+mn-lt"/>
          <a:ea typeface="+mn-ea"/>
        </a:defRPr>
      </a:lvl6pPr>
      <a:lvl7pPr marL="2971800" indent="-228600" algn="l" rtl="0" fontAlgn="base">
        <a:spcBef>
          <a:spcPct val="20000"/>
        </a:spcBef>
        <a:spcAft>
          <a:spcPct val="0"/>
        </a:spcAft>
        <a:buFont typeface="Tahoma" pitchFamily="-111" charset="-52"/>
        <a:buChar char="•"/>
        <a:defRPr>
          <a:solidFill>
            <a:schemeClr val="tx1"/>
          </a:solidFill>
          <a:latin typeface="+mn-lt"/>
          <a:ea typeface="+mn-ea"/>
        </a:defRPr>
      </a:lvl7pPr>
      <a:lvl8pPr marL="3429000" indent="-228600" algn="l" rtl="0" fontAlgn="base">
        <a:spcBef>
          <a:spcPct val="20000"/>
        </a:spcBef>
        <a:spcAft>
          <a:spcPct val="0"/>
        </a:spcAft>
        <a:buFont typeface="Tahoma" pitchFamily="-111" charset="-52"/>
        <a:buChar char="•"/>
        <a:defRPr>
          <a:solidFill>
            <a:schemeClr val="tx1"/>
          </a:solidFill>
          <a:latin typeface="+mn-lt"/>
          <a:ea typeface="+mn-ea"/>
        </a:defRPr>
      </a:lvl8pPr>
      <a:lvl9pPr marL="3886200" indent="-228600" algn="l" rtl="0" fontAlgn="base">
        <a:spcBef>
          <a:spcPct val="20000"/>
        </a:spcBef>
        <a:spcAft>
          <a:spcPct val="0"/>
        </a:spcAft>
        <a:buFont typeface="Tahoma" pitchFamily="-111" charset="-52"/>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70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AA23A32C-6BD1-CE4C-A01A-140190A0225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18" r:id="rId1"/>
    <p:sldLayoutId id="2147485319" r:id="rId2"/>
    <p:sldLayoutId id="2147485320" r:id="rId3"/>
    <p:sldLayoutId id="2147485321" r:id="rId4"/>
    <p:sldLayoutId id="2147485322" r:id="rId5"/>
    <p:sldLayoutId id="2147485323" r:id="rId6"/>
    <p:sldLayoutId id="2147485324" r:id="rId7"/>
    <p:sldLayoutId id="2147485325" r:id="rId8"/>
    <p:sldLayoutId id="2147485326" r:id="rId9"/>
    <p:sldLayoutId id="2147485327" r:id="rId10"/>
    <p:sldLayoutId id="2147485328" r:id="rId11"/>
    <p:sldLayoutId id="2147485329"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7"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23906"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907"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390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ahoma" pitchFamily="-112" charset="-52"/>
                <a:ea typeface="ＭＳ Ｐゴシック"/>
                <a:cs typeface="ＭＳ Ｐゴシック"/>
              </a:defRPr>
            </a:lvl1pPr>
          </a:lstStyle>
          <a:p>
            <a:pPr>
              <a:defRPr/>
            </a:pPr>
            <a:endParaRPr lang="en-US"/>
          </a:p>
        </p:txBody>
      </p:sp>
      <p:sp>
        <p:nvSpPr>
          <p:cNvPr id="12390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ahoma" pitchFamily="-112" charset="-52"/>
                <a:ea typeface="ＭＳ Ｐゴシック"/>
                <a:cs typeface="ＭＳ Ｐゴシック"/>
              </a:defRPr>
            </a:lvl1pPr>
          </a:lstStyle>
          <a:p>
            <a:pPr>
              <a:defRPr/>
            </a:pPr>
            <a:endParaRPr lang="en-US"/>
          </a:p>
        </p:txBody>
      </p:sp>
      <p:sp>
        <p:nvSpPr>
          <p:cNvPr id="12391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ahoma" charset="0"/>
              </a:defRPr>
            </a:lvl1pPr>
          </a:lstStyle>
          <a:p>
            <a:pPr>
              <a:defRPr/>
            </a:pPr>
            <a:fld id="{22F21CB8-286D-0240-B9F3-A0E2D472221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330" r:id="rId1"/>
    <p:sldLayoutId id="2147485331" r:id="rId2"/>
    <p:sldLayoutId id="2147485332" r:id="rId3"/>
    <p:sldLayoutId id="2147485333" r:id="rId4"/>
    <p:sldLayoutId id="2147485334" r:id="rId5"/>
    <p:sldLayoutId id="2147485335" r:id="rId6"/>
    <p:sldLayoutId id="2147485336" r:id="rId7"/>
    <p:sldLayoutId id="2147485337" r:id="rId8"/>
    <p:sldLayoutId id="2147485338" r:id="rId9"/>
    <p:sldLayoutId id="2147485339" r:id="rId10"/>
    <p:sldLayoutId id="214748534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lr>
          <a:srgbClr val="FFCC66"/>
        </a:buClr>
        <a:buFont typeface="Wingdings" charset="0"/>
        <a:buChar char="w"/>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FF66"/>
        </a:buClr>
        <a:buFont typeface="Wingdings" charset="0"/>
        <a:buChar char="w"/>
        <a:defRPr sz="2800">
          <a:solidFill>
            <a:schemeClr val="tx1"/>
          </a:solidFill>
          <a:latin typeface="+mn-lt"/>
          <a:ea typeface="+mn-ea"/>
        </a:defRPr>
      </a:lvl2pPr>
      <a:lvl3pPr marL="1143000" indent="-228600" algn="l" rtl="0" eaLnBrk="0" fontAlgn="base" hangingPunct="0">
        <a:spcBef>
          <a:spcPct val="20000"/>
        </a:spcBef>
        <a:spcAft>
          <a:spcPct val="0"/>
        </a:spcAft>
        <a:buClr>
          <a:srgbClr val="FFCC66"/>
        </a:buClr>
        <a:buFont typeface="Wingdings" charset="0"/>
        <a:buChar char="w"/>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lr>
          <a:srgbClr val="FFFF66"/>
        </a:buClr>
        <a:buFont typeface="Wingdings" charset="0"/>
        <a:buChar char="w"/>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rgbClr val="FFCC66"/>
        </a:buClr>
        <a:buFont typeface="Wingdings" charset="0"/>
        <a:buChar char="w"/>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6pPr>
      <a:lvl7pPr marL="29718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7pPr>
      <a:lvl8pPr marL="34290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8pPr>
      <a:lvl9pPr marL="38862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126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324308A4-C6BF-5746-8F53-2FE01116DA2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41" r:id="rId1"/>
    <p:sldLayoutId id="2147485342" r:id="rId2"/>
    <p:sldLayoutId id="2147485343" r:id="rId3"/>
    <p:sldLayoutId id="2147485344" r:id="rId4"/>
    <p:sldLayoutId id="2147485345" r:id="rId5"/>
    <p:sldLayoutId id="2147485346" r:id="rId6"/>
    <p:sldLayoutId id="2147485347" r:id="rId7"/>
    <p:sldLayoutId id="2147485348" r:id="rId8"/>
    <p:sldLayoutId id="2147485349" r:id="rId9"/>
    <p:sldLayoutId id="2147485350" r:id="rId10"/>
    <p:sldLayoutId id="2147485351" r:id="rId11"/>
    <p:sldLayoutId id="2147485352"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259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8B0511F0-FC2E-5D40-8AFF-8B6FB055306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53" r:id="rId1"/>
    <p:sldLayoutId id="2147485354" r:id="rId2"/>
    <p:sldLayoutId id="2147485355" r:id="rId3"/>
    <p:sldLayoutId id="2147485356" r:id="rId4"/>
    <p:sldLayoutId id="2147485357" r:id="rId5"/>
    <p:sldLayoutId id="2147485358" r:id="rId6"/>
    <p:sldLayoutId id="2147485359" r:id="rId7"/>
    <p:sldLayoutId id="2147485360" r:id="rId8"/>
    <p:sldLayoutId id="2147485361" r:id="rId9"/>
    <p:sldLayoutId id="2147485362" r:id="rId10"/>
    <p:sldLayoutId id="2147485363" r:id="rId11"/>
    <p:sldLayoutId id="2147485364"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5.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34.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34.xml"/><Relationship Id="rId5" Type="http://schemas.openxmlformats.org/officeDocument/2006/relationships/image" Target="../media/image19.pn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6.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8.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6.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59.xml"/><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28.xml"/><Relationship Id="rId1" Type="http://schemas.openxmlformats.org/officeDocument/2006/relationships/slideLayout" Target="../slideLayouts/slideLayout126.xml"/><Relationship Id="rId4" Type="http://schemas.openxmlformats.org/officeDocument/2006/relationships/image" Target="../media/image30.jpeg"/></Relationships>
</file>

<file path=ppt/slides/_rels/slide29.xml.rels><?xml version="1.0" encoding="UTF-8" standalone="yes"?>
<Relationships xmlns="http://schemas.openxmlformats.org/package/2006/relationships"><Relationship Id="rId3" Type="http://schemas.openxmlformats.org/officeDocument/2006/relationships/hyperlink" Target="http://images.google.com/imgres?imgurl=legislative.nasa.gov/images/earth.jpg&amp;imgrefurl=http://legislative.nasa.gov/earth.html&amp;h=489&amp;w=400&amp;prev=/images?q=Earth&amp;svnum=10&amp;hl=en&amp;lr=&amp;ie=UTF-8&amp;oe=UTF-8" TargetMode="External"/><Relationship Id="rId2" Type="http://schemas.openxmlformats.org/officeDocument/2006/relationships/notesSlide" Target="../notesSlides/notesSlide29.xml"/><Relationship Id="rId1" Type="http://schemas.openxmlformats.org/officeDocument/2006/relationships/slideLayout" Target="../slideLayouts/slideLayout126.xml"/><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4.xml"/><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139.xml"/></Relationships>
</file>

<file path=ppt/slides/_rels/slide31.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31.xml"/><Relationship Id="rId1" Type="http://schemas.openxmlformats.org/officeDocument/2006/relationships/slideLayout" Target="../slideLayouts/slideLayout126.xml"/><Relationship Id="rId4" Type="http://schemas.openxmlformats.org/officeDocument/2006/relationships/image" Target="../media/image30.jpeg"/></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139.xml"/></Relationships>
</file>

<file path=ppt/slides/_rels/slide33.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33.xml"/><Relationship Id="rId1" Type="http://schemas.openxmlformats.org/officeDocument/2006/relationships/slideLayout" Target="../slideLayouts/slideLayout126.xml"/><Relationship Id="rId4" Type="http://schemas.openxmlformats.org/officeDocument/2006/relationships/image" Target="../media/image30.jpeg"/></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144.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52.xml"/><Relationship Id="rId1" Type="http://schemas.openxmlformats.org/officeDocument/2006/relationships/themeOverride" Target="../theme/themeOverride1.xml"/><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51.xml"/><Relationship Id="rId1" Type="http://schemas.openxmlformats.org/officeDocument/2006/relationships/themeOverride" Target="../theme/themeOverride2.xml"/><Relationship Id="rId4" Type="http://schemas.openxmlformats.org/officeDocument/2006/relationships/image" Target="../media/image35.jpeg"/></Relationships>
</file>

<file path=ppt/slides/_rels/slide37.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37.xml"/><Relationship Id="rId1" Type="http://schemas.openxmlformats.org/officeDocument/2006/relationships/slideLayout" Target="../slideLayouts/slideLayout126.xml"/><Relationship Id="rId4" Type="http://schemas.openxmlformats.org/officeDocument/2006/relationships/image" Target="../media/image30.jpeg"/></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54.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8.xml"/><Relationship Id="rId1" Type="http://schemas.openxmlformats.org/officeDocument/2006/relationships/slideLayout" Target="../slideLayouts/slideLayout120.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34.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0.xml"/><Relationship Id="rId1" Type="http://schemas.openxmlformats.org/officeDocument/2006/relationships/slideLayout" Target="../slideLayouts/slideLayout34.xml"/><Relationship Id="rId4" Type="http://schemas.openxmlformats.org/officeDocument/2006/relationships/image" Target="../media/image42.jpeg"/></Relationships>
</file>

<file path=ppt/slides/_rels/slide4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104.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43.xml.rels><?xml version="1.0" encoding="UTF-8" standalone="yes"?>
<Relationships xmlns="http://schemas.openxmlformats.org/package/2006/relationships"><Relationship Id="rId2" Type="http://schemas.openxmlformats.org/officeDocument/2006/relationships/hyperlink" Target="http://johnhartnett.org/" TargetMode="External"/><Relationship Id="rId1" Type="http://schemas.openxmlformats.org/officeDocument/2006/relationships/slideLayout" Target="../slideLayouts/slideLayout203.xml"/></Relationships>
</file>

<file path=ppt/slides/_rels/slide4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2.xml"/><Relationship Id="rId1" Type="http://schemas.openxmlformats.org/officeDocument/2006/relationships/slideLayout" Target="../slideLayouts/slideLayout34.xml"/><Relationship Id="rId4" Type="http://schemas.openxmlformats.org/officeDocument/2006/relationships/image" Target="../media/image52.jpeg"/></Relationships>
</file>

<file path=ppt/slides/_rels/slide4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3.xml"/><Relationship Id="rId1" Type="http://schemas.openxmlformats.org/officeDocument/2006/relationships/slideLayout" Target="../slideLayouts/slideLayout34.xml"/><Relationship Id="rId4" Type="http://schemas.openxmlformats.org/officeDocument/2006/relationships/image" Target="../media/image52.jpeg"/></Relationships>
</file>

<file path=ppt/slides/_rels/slide4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4.xml"/><Relationship Id="rId1" Type="http://schemas.openxmlformats.org/officeDocument/2006/relationships/slideLayout" Target="../slideLayouts/slideLayout34.xml"/><Relationship Id="rId4" Type="http://schemas.openxmlformats.org/officeDocument/2006/relationships/image" Target="../media/image52.jpeg"/></Relationships>
</file>

<file path=ppt/slides/_rels/slide4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5.xml"/><Relationship Id="rId1" Type="http://schemas.openxmlformats.org/officeDocument/2006/relationships/slideLayout" Target="../slideLayouts/slideLayout34.xml"/></Relationships>
</file>

<file path=ppt/slides/_rels/slide4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6.xml"/><Relationship Id="rId1" Type="http://schemas.openxmlformats.org/officeDocument/2006/relationships/slideLayout" Target="../slideLayouts/slideLayout34.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7.xml"/><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5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8.xml"/><Relationship Id="rId1" Type="http://schemas.openxmlformats.org/officeDocument/2006/relationships/slideLayout" Target="../slideLayouts/slideLayout34.xml"/></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9.xml"/><Relationship Id="rId1" Type="http://schemas.openxmlformats.org/officeDocument/2006/relationships/slideLayout" Target="../slideLayouts/slideLayout35.xml"/><Relationship Id="rId5" Type="http://schemas.openxmlformats.org/officeDocument/2006/relationships/image" Target="../media/image57.png"/><Relationship Id="rId4" Type="http://schemas.openxmlformats.org/officeDocument/2006/relationships/image" Target="../media/image56.png"/></Relationships>
</file>

<file path=ppt/slides/_rels/slide5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0.xml"/><Relationship Id="rId1" Type="http://schemas.openxmlformats.org/officeDocument/2006/relationships/slideLayout" Target="../slideLayouts/slideLayout35.xml"/><Relationship Id="rId4" Type="http://schemas.openxmlformats.org/officeDocument/2006/relationships/image" Target="../media/image59.png"/></Relationships>
</file>

<file path=ppt/slides/_rels/slide5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1.xml"/><Relationship Id="rId1" Type="http://schemas.openxmlformats.org/officeDocument/2006/relationships/slideLayout" Target="../slideLayouts/slideLayout34.xml"/></Relationships>
</file>

<file path=ppt/slides/_rels/slide5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2.xml"/><Relationship Id="rId1" Type="http://schemas.openxmlformats.org/officeDocument/2006/relationships/slideLayout" Target="../slideLayouts/slideLayout34.xml"/></Relationships>
</file>

<file path=ppt/slides/_rels/slide5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3.xml"/><Relationship Id="rId1" Type="http://schemas.openxmlformats.org/officeDocument/2006/relationships/slideLayout" Target="../slideLayouts/slideLayout34.xml"/></Relationships>
</file>

<file path=ppt/slides/_rels/slide56.xml.rels><?xml version="1.0" encoding="UTF-8" standalone="yes"?>
<Relationships xmlns="http://schemas.openxmlformats.org/package/2006/relationships"><Relationship Id="rId3" Type="http://schemas.openxmlformats.org/officeDocument/2006/relationships/hyperlink" Target="http://www.bbc.co.uk" TargetMode="External"/><Relationship Id="rId2" Type="http://schemas.openxmlformats.org/officeDocument/2006/relationships/notesSlide" Target="../notesSlides/notesSlide54.xml"/><Relationship Id="rId1" Type="http://schemas.openxmlformats.org/officeDocument/2006/relationships/slideLayout" Target="../slideLayouts/slideLayout34.xml"/><Relationship Id="rId5" Type="http://schemas.openxmlformats.org/officeDocument/2006/relationships/image" Target="../media/image64.jpeg"/><Relationship Id="rId4" Type="http://schemas.openxmlformats.org/officeDocument/2006/relationships/image" Target="../media/image63.png"/></Relationships>
</file>

<file path=ppt/slides/_rels/slide5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5.xml"/><Relationship Id="rId1" Type="http://schemas.openxmlformats.org/officeDocument/2006/relationships/slideLayout" Target="../slideLayouts/slideLayout34.xml"/><Relationship Id="rId4" Type="http://schemas.openxmlformats.org/officeDocument/2006/relationships/image" Target="../media/image66.jpeg"/></Relationships>
</file>

<file path=ppt/slides/_rels/slide5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6.xml"/><Relationship Id="rId1" Type="http://schemas.openxmlformats.org/officeDocument/2006/relationships/slideLayout" Target="../slideLayouts/slideLayout34.xml"/><Relationship Id="rId4" Type="http://schemas.openxmlformats.org/officeDocument/2006/relationships/image" Target="../media/image68.jpeg"/></Relationships>
</file>

<file path=ppt/slides/_rels/slide5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7.xml"/><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6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8.xml"/><Relationship Id="rId1" Type="http://schemas.openxmlformats.org/officeDocument/2006/relationships/slideLayout" Target="../slideLayouts/slideLayout34.xml"/><Relationship Id="rId4" Type="http://schemas.openxmlformats.org/officeDocument/2006/relationships/image" Target="../media/image71.jpeg"/></Relationships>
</file>

<file path=ppt/slides/_rels/slide6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9.xml"/><Relationship Id="rId1" Type="http://schemas.openxmlformats.org/officeDocument/2006/relationships/slideLayout" Target="../slideLayouts/slideLayout92.xml"/></Relationships>
</file>

<file path=ppt/slides/_rels/slide6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66.xml"/></Relationships>
</file>

<file path=ppt/slides/_rels/slide6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0.xml"/><Relationship Id="rId1" Type="http://schemas.openxmlformats.org/officeDocument/2006/relationships/slideLayout" Target="../slideLayouts/slideLayout34.xml"/><Relationship Id="rId4" Type="http://schemas.openxmlformats.org/officeDocument/2006/relationships/image" Target="../media/image74.jpeg"/></Relationships>
</file>

<file path=ppt/slides/_rels/slide6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1.xml"/><Relationship Id="rId1" Type="http://schemas.openxmlformats.org/officeDocument/2006/relationships/slideLayout" Target="../slideLayouts/slideLayout34.xml"/><Relationship Id="rId4" Type="http://schemas.openxmlformats.org/officeDocument/2006/relationships/image" Target="../media/image42.jpeg"/></Relationships>
</file>

<file path=ppt/slides/_rels/slide6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2.xml"/><Relationship Id="rId1" Type="http://schemas.openxmlformats.org/officeDocument/2006/relationships/slideLayout" Target="../slideLayouts/slideLayout35.xml"/></Relationships>
</file>

<file path=ppt/slides/_rels/slide6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3.xml"/><Relationship Id="rId1" Type="http://schemas.openxmlformats.org/officeDocument/2006/relationships/slideLayout" Target="../slideLayouts/slideLayout34.xml"/><Relationship Id="rId5" Type="http://schemas.openxmlformats.org/officeDocument/2006/relationships/image" Target="../media/image42.jpeg"/><Relationship Id="rId4" Type="http://schemas.openxmlformats.org/officeDocument/2006/relationships/image" Target="../media/image77.jpeg"/></Relationships>
</file>

<file path=ppt/slides/_rels/slide6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4.xml"/><Relationship Id="rId1" Type="http://schemas.openxmlformats.org/officeDocument/2006/relationships/slideLayout" Target="../slideLayouts/slideLayout34.xml"/><Relationship Id="rId4" Type="http://schemas.openxmlformats.org/officeDocument/2006/relationships/image" Target="../media/image42.jpeg"/></Relationships>
</file>

<file path=ppt/slides/_rels/slide6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35.xml"/><Relationship Id="rId4" Type="http://schemas.openxmlformats.org/officeDocument/2006/relationships/image" Target="../media/image42.jpeg"/></Relationships>
</file>

<file path=ppt/slides/_rels/slide6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5.xml"/><Relationship Id="rId1" Type="http://schemas.openxmlformats.org/officeDocument/2006/relationships/slideLayout" Target="../slideLayouts/slideLayout34.xml"/><Relationship Id="rId4" Type="http://schemas.openxmlformats.org/officeDocument/2006/relationships/image" Target="../media/image42.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177.xml"/><Relationship Id="rId1" Type="http://schemas.openxmlformats.org/officeDocument/2006/relationships/themeOverride" Target="../theme/themeOverride3.xml"/><Relationship Id="rId5" Type="http://schemas.openxmlformats.org/officeDocument/2006/relationships/image" Target="../media/image83.png"/><Relationship Id="rId4" Type="http://schemas.openxmlformats.org/officeDocument/2006/relationships/image" Target="../media/image82.png"/></Relationships>
</file>

<file path=ppt/slides/_rels/slide7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7.xml"/><Relationship Id="rId1" Type="http://schemas.openxmlformats.org/officeDocument/2006/relationships/slideLayout" Target="../slideLayouts/slideLayout186.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197.xml"/><Relationship Id="rId1" Type="http://schemas.openxmlformats.org/officeDocument/2006/relationships/themeOverride" Target="../theme/themeOverride4.xml"/><Relationship Id="rId4" Type="http://schemas.openxmlformats.org/officeDocument/2006/relationships/image" Target="../media/image85.jpeg"/></Relationships>
</file>

<file path=ppt/slides/_rels/slide7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9.xml"/><Relationship Id="rId1" Type="http://schemas.openxmlformats.org/officeDocument/2006/relationships/slideLayout" Target="../slideLayouts/slideLayout35.xml"/><Relationship Id="rId4" Type="http://schemas.openxmlformats.org/officeDocument/2006/relationships/image" Target="../media/image42.jpeg"/></Relationships>
</file>

<file path=ppt/slides/_rels/slide7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42.jpeg"/><Relationship Id="rId1" Type="http://schemas.openxmlformats.org/officeDocument/2006/relationships/slideLayout" Target="../slideLayouts/slideLayout34.xml"/></Relationships>
</file>

<file path=ppt/slides/_rels/slide7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88.jpeg"/><Relationship Id="rId1" Type="http://schemas.openxmlformats.org/officeDocument/2006/relationships/slideLayout" Target="../slideLayouts/slideLayout35.xml"/></Relationships>
</file>

<file path=ppt/slides/_rels/slide7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0.xml"/><Relationship Id="rId1" Type="http://schemas.openxmlformats.org/officeDocument/2006/relationships/slideLayout" Target="../slideLayouts/slideLayout35.xml"/><Relationship Id="rId4" Type="http://schemas.openxmlformats.org/officeDocument/2006/relationships/image" Target="../media/image42.jpeg"/></Relationships>
</file>

<file path=ppt/slides/_rels/slide7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1.xml"/><Relationship Id="rId1" Type="http://schemas.openxmlformats.org/officeDocument/2006/relationships/slideLayout" Target="../slideLayouts/slideLayout35.xml"/><Relationship Id="rId4" Type="http://schemas.openxmlformats.org/officeDocument/2006/relationships/image" Target="../media/image42.jpeg"/></Relationships>
</file>

<file path=ppt/slides/_rels/slide7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2.xml"/><Relationship Id="rId1" Type="http://schemas.openxmlformats.org/officeDocument/2006/relationships/slideLayout" Target="../slideLayouts/slideLayout34.xml"/><Relationship Id="rId4" Type="http://schemas.openxmlformats.org/officeDocument/2006/relationships/image" Target="../media/image42.jpeg"/></Relationships>
</file>

<file path=ppt/slides/_rels/slide7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3.xml"/><Relationship Id="rId1" Type="http://schemas.openxmlformats.org/officeDocument/2006/relationships/slideLayout" Target="../slideLayouts/slideLayout34.xml"/><Relationship Id="rId5" Type="http://schemas.openxmlformats.org/officeDocument/2006/relationships/image" Target="../media/image93.jpeg"/><Relationship Id="rId4" Type="http://schemas.openxmlformats.org/officeDocument/2006/relationships/image" Target="../media/image42.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8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4.xml"/><Relationship Id="rId1" Type="http://schemas.openxmlformats.org/officeDocument/2006/relationships/slideLayout" Target="../slideLayouts/slideLayout34.xml"/></Relationships>
</file>

<file path=ppt/slides/_rels/slide8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5.xml"/><Relationship Id="rId1" Type="http://schemas.openxmlformats.org/officeDocument/2006/relationships/slideLayout" Target="../slideLayouts/slideLayout34.xml"/></Relationships>
</file>

<file path=ppt/slides/_rels/slide8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6.xml"/><Relationship Id="rId1" Type="http://schemas.openxmlformats.org/officeDocument/2006/relationships/slideLayout" Target="../slideLayouts/slideLayout80.xml"/></Relationships>
</file>

<file path=ppt/slides/_rels/slide8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8.xml"/><Relationship Id="rId1" Type="http://schemas.openxmlformats.org/officeDocument/2006/relationships/slideLayout" Target="../slideLayouts/slideLayout34.xml"/><Relationship Id="rId5" Type="http://schemas.openxmlformats.org/officeDocument/2006/relationships/image" Target="../media/image97.jpeg"/><Relationship Id="rId4" Type="http://schemas.openxmlformats.org/officeDocument/2006/relationships/image" Target="../media/image96.jpeg"/></Relationships>
</file>

<file path=ppt/slides/_rels/slide85.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39.xml"/></Relationships>
</file>

<file path=ppt/slides/_rels/slide8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79.xml"/><Relationship Id="rId1" Type="http://schemas.openxmlformats.org/officeDocument/2006/relationships/slideLayout" Target="../slideLayouts/slideLayout39.xml"/></Relationships>
</file>

<file path=ppt/slides/_rels/slide8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0.xml"/><Relationship Id="rId1" Type="http://schemas.openxmlformats.org/officeDocument/2006/relationships/slideLayout" Target="../slideLayouts/slideLayout231.xml"/></Relationships>
</file>

<file path=ppt/slides/_rels/slide8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1.xml"/><Relationship Id="rId1" Type="http://schemas.openxmlformats.org/officeDocument/2006/relationships/slideLayout" Target="../slideLayouts/slideLayout242.xml"/></Relationships>
</file>

<file path=ppt/slides/_rels/slide8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82.xml"/><Relationship Id="rId1" Type="http://schemas.openxmlformats.org/officeDocument/2006/relationships/slideLayout" Target="../slideLayouts/slideLayout24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9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3.xml"/><Relationship Id="rId1" Type="http://schemas.openxmlformats.org/officeDocument/2006/relationships/slideLayout" Target="../slideLayouts/slideLayout214.xml"/><Relationship Id="rId4" Type="http://schemas.openxmlformats.org/officeDocument/2006/relationships/image" Target="../media/image10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2"/>
          <p:cNvSpPr>
            <a:spLocks noGrp="1" noChangeArrowheads="1"/>
          </p:cNvSpPr>
          <p:nvPr>
            <p:ph type="title"/>
          </p:nvPr>
        </p:nvSpPr>
        <p:spPr>
          <a:xfrm>
            <a:off x="0" y="6048672"/>
            <a:ext cx="2699792" cy="692696"/>
          </a:xfrm>
        </p:spPr>
        <p:txBody>
          <a:bodyPr/>
          <a:lstStyle/>
          <a:p>
            <a:pPr algn="r" eaLnBrk="1" hangingPunct="1"/>
            <a:r>
              <a:rPr lang="ar-JO" sz="3600" b="1" dirty="0">
                <a:solidFill>
                  <a:srgbClr val="FFFFFF"/>
                </a:solidFill>
                <a:latin typeface="Arial" charset="0"/>
              </a:rPr>
              <a:t>تطور ؟</a:t>
            </a:r>
            <a:endParaRPr lang="en-US" sz="3600" b="1" dirty="0">
              <a:solidFill>
                <a:srgbClr val="FFFFFF"/>
              </a:solidFill>
              <a:latin typeface="Arial" charset="0"/>
            </a:endParaRPr>
          </a:p>
        </p:txBody>
      </p:sp>
      <p:sp>
        <p:nvSpPr>
          <p:cNvPr id="4100" name="Picture 4"/>
          <p:cNvSpPr>
            <a:spLocks noChangeAspect="1" noChangeArrowheads="1"/>
          </p:cNvSpPr>
          <p:nvPr/>
        </p:nvSpPr>
        <p:spPr bwMode="auto">
          <a:xfrm rot="-750575">
            <a:off x="4038600" y="1666875"/>
            <a:ext cx="5638800" cy="307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211973" name="TextBox 1"/>
          <p:cNvSpPr txBox="1">
            <a:spLocks noChangeArrowheads="1"/>
          </p:cNvSpPr>
          <p:nvPr/>
        </p:nvSpPr>
        <p:spPr bwMode="auto">
          <a:xfrm>
            <a:off x="5891669" y="5913886"/>
            <a:ext cx="3066001"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sz="1800" dirty="0">
                <a:solidFill>
                  <a:schemeClr val="bg1"/>
                </a:solidFill>
                <a:cs typeface="Arial" charset="0"/>
              </a:rPr>
              <a:t>د. ريك جريفيث</a:t>
            </a:r>
            <a:endParaRPr lang="en-US" sz="1800" dirty="0">
              <a:solidFill>
                <a:schemeClr val="bg1"/>
              </a:solidFill>
              <a:cs typeface="Arial" charset="0"/>
            </a:endParaRPr>
          </a:p>
          <a:p>
            <a:pPr algn="r"/>
            <a:r>
              <a:rPr lang="ar-JO" sz="1800" dirty="0">
                <a:solidFill>
                  <a:schemeClr val="bg1"/>
                </a:solidFill>
                <a:cs typeface="Arial" charset="0"/>
              </a:rPr>
              <a:t>مؤسسة الدراسات اللاهوتية الأردنية</a:t>
            </a:r>
            <a:br>
              <a:rPr lang="en-US" sz="1800" dirty="0">
                <a:solidFill>
                  <a:schemeClr val="bg1"/>
                </a:solidFill>
                <a:cs typeface="Arial" charset="0"/>
              </a:rPr>
            </a:br>
            <a:r>
              <a:rPr lang="en-US" sz="1800" b="1" dirty="0">
                <a:solidFill>
                  <a:schemeClr val="bg1"/>
                </a:solidFill>
                <a:cs typeface="Arial" charset="0"/>
              </a:rPr>
              <a:t>BibleStudyDownloads.org</a:t>
            </a:r>
          </a:p>
        </p:txBody>
      </p:sp>
      <p:sp>
        <p:nvSpPr>
          <p:cNvPr id="211974" name="Text Box 14"/>
          <p:cNvSpPr txBox="1">
            <a:spLocks noChangeArrowheads="1"/>
          </p:cNvSpPr>
          <p:nvPr/>
        </p:nvSpPr>
        <p:spPr bwMode="auto">
          <a:xfrm>
            <a:off x="9252520" y="112591"/>
            <a:ext cx="814647" cy="461665"/>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cs typeface="Arial" charset="0"/>
              </a:rPr>
              <a:t>187م</a:t>
            </a:r>
            <a:endParaRPr lang="en-US" b="1" dirty="0">
              <a:solidFill>
                <a:schemeClr val="bg1"/>
              </a:solidFill>
              <a:cs typeface="Arial" charset="0"/>
            </a:endParaRPr>
          </a:p>
        </p:txBody>
      </p:sp>
      <p:pic>
        <p:nvPicPr>
          <p:cNvPr id="8"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627784" y="76200"/>
            <a:ext cx="2675057" cy="586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1970"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19064" y="76200"/>
            <a:ext cx="2568808" cy="586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2"/>
          <p:cNvSpPr txBox="1">
            <a:spLocks noChangeArrowheads="1"/>
          </p:cNvSpPr>
          <p:nvPr/>
        </p:nvSpPr>
        <p:spPr bwMode="auto">
          <a:xfrm>
            <a:off x="5364088" y="1268760"/>
            <a:ext cx="3672408" cy="2088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r>
              <a:rPr lang="ar-JO" sz="8800" b="1" dirty="0">
                <a:solidFill>
                  <a:srgbClr val="FFFFFF"/>
                </a:solidFill>
                <a:latin typeface="Arial" charset="0"/>
              </a:rPr>
              <a:t>التطور     الإيماني</a:t>
            </a:r>
            <a:endParaRPr lang="en-US" sz="8800" b="1" dirty="0">
              <a:solidFill>
                <a:srgbClr val="FFFFFF"/>
              </a:solidFill>
              <a:latin typeface="Arial" charset="0"/>
            </a:endParaRPr>
          </a:p>
        </p:txBody>
      </p:sp>
      <p:sp>
        <p:nvSpPr>
          <p:cNvPr id="10" name="Rectangle 2"/>
          <p:cNvSpPr txBox="1">
            <a:spLocks noChangeArrowheads="1"/>
          </p:cNvSpPr>
          <p:nvPr/>
        </p:nvSpPr>
        <p:spPr bwMode="auto">
          <a:xfrm>
            <a:off x="2714612" y="6021288"/>
            <a:ext cx="4151772" cy="6926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l" eaLnBrk="1" hangingPunct="1"/>
            <a:r>
              <a:rPr lang="ar-JO" sz="3600" b="1" dirty="0">
                <a:solidFill>
                  <a:srgbClr val="FFFFFF"/>
                </a:solidFill>
                <a:latin typeface="Arial" charset="0"/>
              </a:rPr>
              <a:t>خلق أم</a:t>
            </a:r>
            <a:endParaRPr lang="en-US" sz="3600" b="1" dirty="0">
              <a:solidFill>
                <a:srgbClr val="FFFFFF"/>
              </a:solidFill>
              <a:latin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nodePh="1">
                                  <p:stCondLst>
                                    <p:cond delay="0"/>
                                  </p:stCondLst>
                                  <p:endCondLst>
                                    <p:cond evt="begin" delay="0">
                                      <p:tn val="5"/>
                                    </p:cond>
                                  </p:endCondLst>
                                  <p:iterate type="lt">
                                    <p:tmPct val="5000"/>
                                  </p:iterate>
                                  <p:childTnLst>
                                    <p:set>
                                      <p:cBhvr>
                                        <p:cTn id="6" dur="1" fill="hold">
                                          <p:stCondLst>
                                            <p:cond delay="0"/>
                                          </p:stCondLst>
                                        </p:cTn>
                                        <p:tgtEl>
                                          <p:spTgt spid="4100"/>
                                        </p:tgtEl>
                                        <p:attrNameLst>
                                          <p:attrName>style.visibility</p:attrName>
                                        </p:attrNameLst>
                                      </p:cBhvr>
                                      <p:to>
                                        <p:strVal val="visible"/>
                                      </p:to>
                                    </p:set>
                                    <p:anim calcmode="lin" valueType="num">
                                      <p:cBhvr>
                                        <p:cTn id="7" dur="1000" fill="hold"/>
                                        <p:tgtEl>
                                          <p:spTgt spid="4100"/>
                                        </p:tgtEl>
                                        <p:attrNameLst>
                                          <p:attrName>ppt_w</p:attrName>
                                        </p:attrNameLst>
                                      </p:cBhvr>
                                      <p:tavLst>
                                        <p:tav tm="0">
                                          <p:val>
                                            <p:fltVal val="0"/>
                                          </p:val>
                                        </p:tav>
                                        <p:tav tm="100000">
                                          <p:val>
                                            <p:strVal val="#ppt_w"/>
                                          </p:val>
                                        </p:tav>
                                      </p:tavLst>
                                    </p:anim>
                                    <p:anim calcmode="lin" valueType="num">
                                      <p:cBhvr>
                                        <p:cTn id="8" dur="1000" fill="hold"/>
                                        <p:tgtEl>
                                          <p:spTgt spid="4100"/>
                                        </p:tgtEl>
                                        <p:attrNameLst>
                                          <p:attrName>ppt_h</p:attrName>
                                        </p:attrNameLst>
                                      </p:cBhvr>
                                      <p:tavLst>
                                        <p:tav tm="0">
                                          <p:val>
                                            <p:fltVal val="0"/>
                                          </p:val>
                                        </p:tav>
                                        <p:tav tm="100000">
                                          <p:val>
                                            <p:strVal val="#ppt_h"/>
                                          </p:val>
                                        </p:tav>
                                      </p:tavLst>
                                    </p:anim>
                                    <p:anim calcmode="lin" valueType="num">
                                      <p:cBhvr>
                                        <p:cTn id="9" dur="1000" fill="hold"/>
                                        <p:tgtEl>
                                          <p:spTgt spid="4100"/>
                                        </p:tgtEl>
                                        <p:attrNameLst>
                                          <p:attrName>style.rotation</p:attrName>
                                        </p:attrNameLst>
                                      </p:cBhvr>
                                      <p:tavLst>
                                        <p:tav tm="0">
                                          <p:val>
                                            <p:fltVal val="90"/>
                                          </p:val>
                                        </p:tav>
                                        <p:tav tm="100000">
                                          <p:val>
                                            <p:fltVal val="0"/>
                                          </p:val>
                                        </p:tav>
                                      </p:tavLst>
                                    </p:anim>
                                    <p:animEffect transition="in" filter="fade">
                                      <p:cBhvr>
                                        <p:cTn id="10" dur="1000"/>
                                        <p:tgtEl>
                                          <p:spTgt spid="410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strVal val="#ppt_w*0.70"/>
                                          </p:val>
                                        </p:tav>
                                        <p:tav tm="100000">
                                          <p:val>
                                            <p:strVal val="#ppt_w"/>
                                          </p:val>
                                        </p:tav>
                                      </p:tavLst>
                                    </p:anim>
                                    <p:anim calcmode="lin" valueType="num">
                                      <p:cBhvr>
                                        <p:cTn id="24" dur="1000" fill="hold"/>
                                        <p:tgtEl>
                                          <p:spTgt spid="9"/>
                                        </p:tgtEl>
                                        <p:attrNameLst>
                                          <p:attrName>ppt_h</p:attrName>
                                        </p:attrNameLst>
                                      </p:cBhvr>
                                      <p:tavLst>
                                        <p:tav tm="0">
                                          <p:val>
                                            <p:strVal val="#ppt_h"/>
                                          </p:val>
                                        </p:tav>
                                        <p:tav tm="100000">
                                          <p:val>
                                            <p:strVal val="#ppt_h"/>
                                          </p:val>
                                        </p:tav>
                                      </p:tavLst>
                                    </p:anim>
                                    <p:animEffect transition="in" filter="fade">
                                      <p:cBhvr>
                                        <p:cTn id="2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animBg="1"/>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2"/>
          <p:cNvSpPr>
            <a:spLocks noChangeArrowheads="1"/>
          </p:cNvSpPr>
          <p:nvPr/>
        </p:nvSpPr>
        <p:spPr bwMode="auto">
          <a:xfrm>
            <a:off x="152400" y="5181600"/>
            <a:ext cx="27432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pPr>
            <a:r>
              <a:rPr lang="en-US" sz="3200" b="1">
                <a:solidFill>
                  <a:schemeClr val="bg1"/>
                </a:solidFill>
              </a:rPr>
              <a:t>Atheism (Richard Dawkins)</a:t>
            </a:r>
          </a:p>
        </p:txBody>
      </p:sp>
      <p:sp>
        <p:nvSpPr>
          <p:cNvPr id="19459" name="Rectangle 3"/>
          <p:cNvSpPr>
            <a:spLocks noGrp="1" noChangeArrowheads="1"/>
          </p:cNvSpPr>
          <p:nvPr>
            <p:ph type="ctrTitle"/>
          </p:nvPr>
        </p:nvSpPr>
        <p:spPr>
          <a:xfrm>
            <a:off x="0" y="457200"/>
            <a:ext cx="8458200" cy="914400"/>
          </a:xfrm>
          <a:solidFill>
            <a:srgbClr val="005B45"/>
          </a:solidFill>
        </p:spPr>
        <p:txBody>
          <a:bodyPr/>
          <a:lstStyle/>
          <a:p>
            <a:pPr eaLnBrk="1" hangingPunct="1">
              <a:defRPr/>
            </a:pPr>
            <a:r>
              <a:rPr lang="ar-JO" b="1" i="1" dirty="0">
                <a:solidFill>
                  <a:schemeClr val="bg1"/>
                </a:solidFill>
                <a:effectLst>
                  <a:outerShdw blurRad="38100" dist="38100" dir="2700000" algn="tl">
                    <a:srgbClr val="000000"/>
                  </a:outerShdw>
                </a:effectLst>
              </a:rPr>
              <a:t>مجموعة من وجهات النظر</a:t>
            </a:r>
            <a:endParaRPr lang="en-US" dirty="0">
              <a:solidFill>
                <a:schemeClr val="bg1"/>
              </a:solidFill>
            </a:endParaRPr>
          </a:p>
        </p:txBody>
      </p:sp>
      <p:sp>
        <p:nvSpPr>
          <p:cNvPr id="232451" name="Rectangle 4"/>
          <p:cNvSpPr>
            <a:spLocks noChangeArrowheads="1"/>
          </p:cNvSpPr>
          <p:nvPr/>
        </p:nvSpPr>
        <p:spPr bwMode="auto">
          <a:xfrm>
            <a:off x="6400800" y="5181600"/>
            <a:ext cx="27432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pPr>
            <a:r>
              <a:rPr lang="ar-JO" sz="3200" b="1" dirty="0">
                <a:solidFill>
                  <a:schemeClr val="bg1"/>
                </a:solidFill>
              </a:rPr>
              <a:t>نظرية الخلق     (هنري          موريس)</a:t>
            </a:r>
            <a:endParaRPr lang="en-US" sz="3200" b="1" dirty="0">
              <a:solidFill>
                <a:schemeClr val="bg1"/>
              </a:solidFill>
            </a:endParaRPr>
          </a:p>
        </p:txBody>
      </p:sp>
      <p:sp>
        <p:nvSpPr>
          <p:cNvPr id="232452" name="Rectangle 5"/>
          <p:cNvSpPr>
            <a:spLocks noChangeArrowheads="1"/>
          </p:cNvSpPr>
          <p:nvPr/>
        </p:nvSpPr>
        <p:spPr bwMode="auto">
          <a:xfrm>
            <a:off x="0" y="4876800"/>
            <a:ext cx="9144000" cy="228600"/>
          </a:xfrm>
          <a:prstGeom prst="rect">
            <a:avLst/>
          </a:prstGeom>
          <a:solidFill>
            <a:srgbClr val="B54B25"/>
          </a:solidFill>
          <a:ln w="9525">
            <a:solidFill>
              <a:schemeClr val="tx1"/>
            </a:solidFill>
            <a:miter lim="800000"/>
            <a:headEnd/>
            <a:tailEnd/>
          </a:ln>
        </p:spPr>
        <p:txBody>
          <a:bodyPr wrap="none" anchor="ctr"/>
          <a:lstStyle/>
          <a:p>
            <a:endParaRPr lang="en-US"/>
          </a:p>
        </p:txBody>
      </p:sp>
      <p:pic>
        <p:nvPicPr>
          <p:cNvPr id="232453" name="Picture 6" descr="dawkins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81000" y="1752600"/>
            <a:ext cx="2163763" cy="312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2454" name="Picture 7" descr="Dr_Henry_Morri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58000" y="1752600"/>
            <a:ext cx="2024063" cy="312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64" name="Rectangle 8"/>
          <p:cNvSpPr>
            <a:spLocks noChangeArrowheads="1"/>
          </p:cNvSpPr>
          <p:nvPr/>
        </p:nvSpPr>
        <p:spPr bwMode="auto">
          <a:xfrm>
            <a:off x="304800" y="1752600"/>
            <a:ext cx="6096000" cy="51054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eaLnBrk="1" hangingPunct="1">
              <a:spcBef>
                <a:spcPct val="20000"/>
              </a:spcBef>
            </a:pPr>
            <a:r>
              <a:rPr lang="ar-JO" sz="3200" b="1" dirty="0">
                <a:solidFill>
                  <a:schemeClr val="bg1"/>
                </a:solidFill>
                <a:latin typeface="Arial" pitchFamily="34" charset="0"/>
                <a:cs typeface="Arial" pitchFamily="34" charset="0"/>
              </a:rPr>
              <a:t>"كذبة التطور تتغلغل في الفكر الحديث وتهيمن عليه في كل مجال ... [إنها] مسؤولة أساسًا عن التفككات التي كانت تتسارع في كل مكان ... عندما يختلف العلم والكتاب المقدس من الواضح أن العلم أساء تفسير بياناته."</a:t>
            </a:r>
            <a:endParaRPr lang="en-US" sz="3200" b="1" dirty="0">
              <a:solidFill>
                <a:schemeClr val="bg1"/>
              </a:solidFill>
              <a:latin typeface="Arial" pitchFamily="34" charset="0"/>
              <a:cs typeface="Arial"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4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4" grpId="0" animBg="1"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Richard Dawkins (@RichardDawkins) | Twitter">
            <a:extLst>
              <a:ext uri="{FF2B5EF4-FFF2-40B4-BE49-F238E27FC236}">
                <a16:creationId xmlns:a16="http://schemas.microsoft.com/office/drawing/2014/main" id="{4F23FC8B-B312-D24D-BEA4-46A3DAB836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514" t="3070" r="24827" b="19453"/>
          <a:stretch/>
        </p:blipFill>
        <p:spPr bwMode="auto">
          <a:xfrm>
            <a:off x="381000" y="1752600"/>
            <a:ext cx="2163763" cy="3124200"/>
          </a:xfrm>
          <a:prstGeom prst="rect">
            <a:avLst/>
          </a:prstGeom>
          <a:noFill/>
          <a:extLst>
            <a:ext uri="{909E8E84-426E-40DD-AFC4-6F175D3DCCD1}">
              <a14:hiddenFill xmlns:a14="http://schemas.microsoft.com/office/drawing/2010/main">
                <a:solidFill>
                  <a:srgbClr val="FFFFFF"/>
                </a:solidFill>
              </a14:hiddenFill>
            </a:ext>
          </a:extLst>
        </p:spPr>
      </p:pic>
      <p:sp>
        <p:nvSpPr>
          <p:cNvPr id="21506" name="Rectangle 2"/>
          <p:cNvSpPr>
            <a:spLocks noGrp="1" noChangeArrowheads="1"/>
          </p:cNvSpPr>
          <p:nvPr>
            <p:ph type="ctrTitle"/>
          </p:nvPr>
        </p:nvSpPr>
        <p:spPr>
          <a:xfrm>
            <a:off x="0" y="457200"/>
            <a:ext cx="8458200" cy="914400"/>
          </a:xfrm>
          <a:solidFill>
            <a:srgbClr val="005B45"/>
          </a:solidFill>
        </p:spPr>
        <p:txBody>
          <a:bodyPr/>
          <a:lstStyle/>
          <a:p>
            <a:pPr eaLnBrk="1" hangingPunct="1">
              <a:defRPr/>
            </a:pPr>
            <a:r>
              <a:rPr lang="ar-JO" b="1" i="1" dirty="0">
                <a:solidFill>
                  <a:schemeClr val="bg1"/>
                </a:solidFill>
                <a:effectLst>
                  <a:outerShdw blurRad="38100" dist="38100" dir="2700000" algn="tl">
                    <a:srgbClr val="000000"/>
                  </a:outerShdw>
                </a:effectLst>
              </a:rPr>
              <a:t>مجموعة من وجهات النظر</a:t>
            </a:r>
            <a:endParaRPr lang="en-US" dirty="0">
              <a:solidFill>
                <a:schemeClr val="bg1"/>
              </a:solidFill>
            </a:endParaRPr>
          </a:p>
        </p:txBody>
      </p:sp>
      <p:sp>
        <p:nvSpPr>
          <p:cNvPr id="234498" name="Rectangle 3"/>
          <p:cNvSpPr>
            <a:spLocks noChangeArrowheads="1"/>
          </p:cNvSpPr>
          <p:nvPr/>
        </p:nvSpPr>
        <p:spPr bwMode="auto">
          <a:xfrm>
            <a:off x="152400" y="5181600"/>
            <a:ext cx="27432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pPr>
            <a:r>
              <a:rPr lang="ar-JO" sz="3200" b="1" dirty="0">
                <a:solidFill>
                  <a:schemeClr val="bg1"/>
                </a:solidFill>
              </a:rPr>
              <a:t>الإلحاد         (ريتشارد        دوكينز)</a:t>
            </a:r>
            <a:endParaRPr lang="en-US" sz="3200" b="1" dirty="0">
              <a:solidFill>
                <a:schemeClr val="bg1"/>
              </a:solidFill>
            </a:endParaRPr>
          </a:p>
        </p:txBody>
      </p:sp>
      <p:sp>
        <p:nvSpPr>
          <p:cNvPr id="234499" name="Rectangle 4"/>
          <p:cNvSpPr>
            <a:spLocks noChangeArrowheads="1"/>
          </p:cNvSpPr>
          <p:nvPr/>
        </p:nvSpPr>
        <p:spPr bwMode="auto">
          <a:xfrm>
            <a:off x="6400800" y="5181600"/>
            <a:ext cx="27432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pPr>
            <a:r>
              <a:rPr lang="ar-JO" sz="3200" b="1" dirty="0">
                <a:solidFill>
                  <a:schemeClr val="bg1"/>
                </a:solidFill>
              </a:rPr>
              <a:t>نظرية الخلق   (هنري          موريس)</a:t>
            </a:r>
            <a:endParaRPr lang="en-US" sz="3200" b="1" dirty="0">
              <a:solidFill>
                <a:schemeClr val="bg1"/>
              </a:solidFill>
            </a:endParaRPr>
          </a:p>
        </p:txBody>
      </p:sp>
      <p:sp>
        <p:nvSpPr>
          <p:cNvPr id="21509" name="Rectangle 5"/>
          <p:cNvSpPr>
            <a:spLocks noChangeArrowheads="1"/>
          </p:cNvSpPr>
          <p:nvPr/>
        </p:nvSpPr>
        <p:spPr bwMode="auto">
          <a:xfrm>
            <a:off x="3352800" y="5181600"/>
            <a:ext cx="27432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pPr>
            <a:r>
              <a:rPr lang="ar-JO" sz="3200" b="1" dirty="0">
                <a:solidFill>
                  <a:schemeClr val="bg1"/>
                </a:solidFill>
              </a:rPr>
              <a:t>بيولوجي</a:t>
            </a:r>
            <a:r>
              <a:rPr lang="en-US" sz="3200" b="1" dirty="0">
                <a:solidFill>
                  <a:schemeClr val="bg1"/>
                </a:solidFill>
              </a:rPr>
              <a:t> </a:t>
            </a:r>
            <a:r>
              <a:rPr lang="ar-JO" sz="3200" b="1" dirty="0">
                <a:solidFill>
                  <a:schemeClr val="bg1"/>
                </a:solidFill>
              </a:rPr>
              <a:t>(فرانسيس       كولينز)</a:t>
            </a:r>
            <a:endParaRPr lang="en-US" sz="3200" b="1" dirty="0">
              <a:solidFill>
                <a:schemeClr val="bg1"/>
              </a:solidFill>
            </a:endParaRPr>
          </a:p>
        </p:txBody>
      </p:sp>
      <p:sp>
        <p:nvSpPr>
          <p:cNvPr id="234501" name="Rectangle 6"/>
          <p:cNvSpPr>
            <a:spLocks noChangeArrowheads="1"/>
          </p:cNvSpPr>
          <p:nvPr/>
        </p:nvSpPr>
        <p:spPr bwMode="auto">
          <a:xfrm>
            <a:off x="0" y="4876800"/>
            <a:ext cx="9144000" cy="228600"/>
          </a:xfrm>
          <a:prstGeom prst="rect">
            <a:avLst/>
          </a:prstGeom>
          <a:solidFill>
            <a:srgbClr val="B54B25"/>
          </a:solidFill>
          <a:ln w="9525">
            <a:solidFill>
              <a:schemeClr val="tx1"/>
            </a:solidFill>
            <a:miter lim="800000"/>
            <a:headEnd/>
            <a:tailEnd/>
          </a:ln>
        </p:spPr>
        <p:txBody>
          <a:bodyPr wrap="none" anchor="ctr"/>
          <a:lstStyle/>
          <a:p>
            <a:endParaRPr lang="en-US"/>
          </a:p>
        </p:txBody>
      </p:sp>
      <p:pic>
        <p:nvPicPr>
          <p:cNvPr id="234503" name="Picture 8" descr="Dr_Henry_Morri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58000" y="1752600"/>
            <a:ext cx="2024063" cy="312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4504" name="Picture 9" descr="Francis_Collins-353x52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25863" y="1752600"/>
            <a:ext cx="2047875" cy="312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509">
                                            <p:txEl>
                                              <p:pRg st="0" end="0"/>
                                            </p:txEl>
                                          </p:spTgt>
                                        </p:tgtEl>
                                        <p:attrNameLst>
                                          <p:attrName>style.visibility</p:attrName>
                                        </p:attrNameLst>
                                      </p:cBhvr>
                                      <p:to>
                                        <p:strVal val="visible"/>
                                      </p:to>
                                    </p:set>
                                    <p:animEffect transition="in" filter="fade">
                                      <p:cBhvr>
                                        <p:cTn id="7" dur="500"/>
                                        <p:tgtEl>
                                          <p:spTgt spid="2150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2"/>
          <p:cNvSpPr>
            <a:spLocks noGrp="1" noChangeArrowheads="1"/>
          </p:cNvSpPr>
          <p:nvPr>
            <p:ph type="ctrTitle"/>
          </p:nvPr>
        </p:nvSpPr>
        <p:spPr>
          <a:xfrm>
            <a:off x="0" y="1600200"/>
            <a:ext cx="8991600" cy="1143000"/>
          </a:xfrm>
        </p:spPr>
        <p:txBody>
          <a:bodyPr/>
          <a:lstStyle/>
          <a:p>
            <a:pPr eaLnBrk="1" hangingPunct="1"/>
            <a:r>
              <a:rPr lang="ar-JO" sz="3600" b="1" u="sng" dirty="0">
                <a:solidFill>
                  <a:schemeClr val="bg1"/>
                </a:solidFill>
              </a:rPr>
              <a:t>تؤكد الكنيسة الأسقفية من جديد على التعليم عن التطور</a:t>
            </a:r>
            <a:endParaRPr lang="en-US" b="1" u="sng" dirty="0">
              <a:solidFill>
                <a:schemeClr val="bg1"/>
              </a:solidFill>
              <a:latin typeface="Arial" charset="0"/>
            </a:endParaRPr>
          </a:p>
        </p:txBody>
      </p:sp>
      <p:sp>
        <p:nvSpPr>
          <p:cNvPr id="236546" name="Rectangle 3"/>
          <p:cNvSpPr>
            <a:spLocks noChangeArrowheads="1"/>
          </p:cNvSpPr>
          <p:nvPr/>
        </p:nvSpPr>
        <p:spPr bwMode="auto">
          <a:xfrm>
            <a:off x="609600" y="2971800"/>
            <a:ext cx="853440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pPr>
            <a:r>
              <a:rPr lang="ar-JO" sz="3200" b="1" dirty="0">
                <a:solidFill>
                  <a:schemeClr val="bg1"/>
                </a:solidFill>
              </a:rPr>
              <a:t>في المؤتمر العام الخامس والسبعين في يونيو 2006 أصدرت الكنيسة الأسقفية </a:t>
            </a:r>
            <a:r>
              <a:rPr lang="ar-JO" sz="3200" b="1" u="sng" dirty="0">
                <a:solidFill>
                  <a:schemeClr val="bg1"/>
                </a:solidFill>
              </a:rPr>
              <a:t>قرارًا</a:t>
            </a:r>
            <a:r>
              <a:rPr lang="ar-JO" sz="3200" b="1" dirty="0">
                <a:solidFill>
                  <a:schemeClr val="bg1"/>
                </a:solidFill>
              </a:rPr>
              <a:t> يدعم تعليم التطور في المدارس . أعلن القرار الذي يحمل عنوان "تأكيد الخلق والتطور" أن التطور متوافق تمامًا مع الإيمان المسيحي الأصيل والحي.</a:t>
            </a:r>
            <a:endParaRPr lang="en-US" sz="3200" b="1" dirty="0">
              <a:solidFill>
                <a:schemeClr val="bg1"/>
              </a:solidFill>
              <a:cs typeface="Arial" charset="0"/>
            </a:endParaRPr>
          </a:p>
        </p:txBody>
      </p:sp>
      <p:pic>
        <p:nvPicPr>
          <p:cNvPr id="236547" name="Picture 4" descr="NCSE Logo"/>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200" y="25400"/>
            <a:ext cx="8967788" cy="149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2"/>
          <p:cNvSpPr>
            <a:spLocks noGrp="1" noChangeArrowheads="1"/>
          </p:cNvSpPr>
          <p:nvPr>
            <p:ph type="ctrTitle"/>
          </p:nvPr>
        </p:nvSpPr>
        <p:spPr>
          <a:xfrm>
            <a:off x="0" y="1600200"/>
            <a:ext cx="8991600" cy="1143000"/>
          </a:xfrm>
        </p:spPr>
        <p:txBody>
          <a:bodyPr/>
          <a:lstStyle/>
          <a:p>
            <a:pPr eaLnBrk="1" hangingPunct="1"/>
            <a:r>
              <a:rPr lang="ar-JO" sz="3600" b="1" u="sng" dirty="0">
                <a:solidFill>
                  <a:schemeClr val="bg1"/>
                </a:solidFill>
              </a:rPr>
              <a:t>تؤكد الكنيسة الأسقفية من جديد على التعليم عن التطور</a:t>
            </a:r>
            <a:endParaRPr lang="en-US" b="1" dirty="0">
              <a:solidFill>
                <a:schemeClr val="bg1"/>
              </a:solidFill>
              <a:latin typeface="Arial" charset="0"/>
            </a:endParaRPr>
          </a:p>
        </p:txBody>
      </p:sp>
      <p:sp>
        <p:nvSpPr>
          <p:cNvPr id="238594" name="Rectangle 3"/>
          <p:cNvSpPr>
            <a:spLocks noChangeArrowheads="1"/>
          </p:cNvSpPr>
          <p:nvPr/>
        </p:nvSpPr>
        <p:spPr bwMode="auto">
          <a:xfrm>
            <a:off x="609600" y="3124200"/>
            <a:ext cx="81153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pPr>
            <a:r>
              <a:rPr lang="ar-JO" sz="3200" b="1" dirty="0">
                <a:solidFill>
                  <a:schemeClr val="bg1"/>
                </a:solidFill>
              </a:rPr>
              <a:t>كما أنه يشجع الهيئات التشريعية في الولايات ومجالس التعليم على وضع معايير لتعليم العلوم بناءً على أفضل المعارف العلمية المتاحة على النحو المقبول بتوافق آراء المجتمع العلمي</a:t>
            </a:r>
            <a:endParaRPr lang="en-US" sz="3200" b="1" dirty="0">
              <a:solidFill>
                <a:schemeClr val="bg1"/>
              </a:solidFill>
              <a:cs typeface="Arial" charset="0"/>
            </a:endParaRPr>
          </a:p>
        </p:txBody>
      </p:sp>
      <p:pic>
        <p:nvPicPr>
          <p:cNvPr id="238595" name="Picture 4" descr="NCSE Logo"/>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200" y="25400"/>
            <a:ext cx="8967788" cy="149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2"/>
          <p:cNvSpPr>
            <a:spLocks noGrp="1" noChangeArrowheads="1"/>
          </p:cNvSpPr>
          <p:nvPr>
            <p:ph type="ctrTitle"/>
          </p:nvPr>
        </p:nvSpPr>
        <p:spPr>
          <a:xfrm>
            <a:off x="0" y="1600200"/>
            <a:ext cx="8991600" cy="1143000"/>
          </a:xfrm>
        </p:spPr>
        <p:txBody>
          <a:bodyPr/>
          <a:lstStyle/>
          <a:p>
            <a:pPr eaLnBrk="1" hangingPunct="1"/>
            <a:r>
              <a:rPr lang="ar-JO" sz="3600" b="1" u="sng" dirty="0">
                <a:solidFill>
                  <a:schemeClr val="bg1"/>
                </a:solidFill>
              </a:rPr>
              <a:t>تؤكد الكنيسة الأسقفية من جديد على التعليم عن التطور</a:t>
            </a:r>
            <a:endParaRPr lang="en-US" b="1" dirty="0">
              <a:solidFill>
                <a:schemeClr val="bg1"/>
              </a:solidFill>
              <a:latin typeface="Arial" charset="0"/>
            </a:endParaRPr>
          </a:p>
        </p:txBody>
      </p:sp>
      <p:sp>
        <p:nvSpPr>
          <p:cNvPr id="240642" name="Rectangle 3"/>
          <p:cNvSpPr>
            <a:spLocks noChangeArrowheads="1"/>
          </p:cNvSpPr>
          <p:nvPr/>
        </p:nvSpPr>
        <p:spPr bwMode="auto">
          <a:xfrm>
            <a:off x="609600" y="2971800"/>
            <a:ext cx="8229600" cy="388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pPr>
            <a:r>
              <a:rPr lang="ar-JO" sz="3200" b="1" dirty="0">
                <a:solidFill>
                  <a:schemeClr val="bg1"/>
                </a:solidFill>
              </a:rPr>
              <a:t>كما حدث في المؤتمر انتخاب رئيسة أساقفة جديدة كاثرين جيفيرتس شوري، والتي بالإضافة إلى كونها أول امرأة يتم انتخابها لهذا المنصب، فهي عالمة محيطات سابقة تتمتع بخلفية تطورية قوية</a:t>
            </a:r>
            <a:endParaRPr lang="en-US" sz="3200" b="1" dirty="0">
              <a:solidFill>
                <a:schemeClr val="bg1"/>
              </a:solidFill>
              <a:cs typeface="Arial" charset="0"/>
            </a:endParaRPr>
          </a:p>
        </p:txBody>
      </p:sp>
      <p:pic>
        <p:nvPicPr>
          <p:cNvPr id="240643" name="Picture 4" descr="NCSE Logo"/>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200" y="25400"/>
            <a:ext cx="8967788" cy="149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2"/>
          <p:cNvSpPr>
            <a:spLocks noGrp="1" noChangeArrowheads="1"/>
          </p:cNvSpPr>
          <p:nvPr>
            <p:ph type="ctrTitle"/>
          </p:nvPr>
        </p:nvSpPr>
        <p:spPr>
          <a:xfrm>
            <a:off x="0" y="1600200"/>
            <a:ext cx="8991600" cy="1143000"/>
          </a:xfrm>
        </p:spPr>
        <p:txBody>
          <a:bodyPr/>
          <a:lstStyle/>
          <a:p>
            <a:pPr eaLnBrk="1" hangingPunct="1"/>
            <a:r>
              <a:rPr lang="ar-JO" sz="3600" b="1" u="sng" dirty="0">
                <a:solidFill>
                  <a:schemeClr val="bg1"/>
                </a:solidFill>
              </a:rPr>
              <a:t>تؤكد الكنيسة الأسقفية من جديد على التعليم عن التطور</a:t>
            </a:r>
            <a:endParaRPr lang="en-US" b="1" dirty="0">
              <a:solidFill>
                <a:schemeClr val="bg1"/>
              </a:solidFill>
              <a:latin typeface="Arial" charset="0"/>
            </a:endParaRPr>
          </a:p>
        </p:txBody>
      </p:sp>
      <p:sp>
        <p:nvSpPr>
          <p:cNvPr id="242690" name="Rectangle 3"/>
          <p:cNvSpPr>
            <a:spLocks noChangeArrowheads="1"/>
          </p:cNvSpPr>
          <p:nvPr/>
        </p:nvSpPr>
        <p:spPr bwMode="auto">
          <a:xfrm>
            <a:off x="609600" y="2971800"/>
            <a:ext cx="8229600" cy="388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pPr>
            <a:r>
              <a:rPr lang="ar-JO" sz="3200" b="1" dirty="0">
                <a:solidFill>
                  <a:schemeClr val="bg1"/>
                </a:solidFill>
              </a:rPr>
              <a:t>قالت شوري : التطور بالتأكيد يجب أن يُدرس في المدرسة, إنه فرضية تم اختبارها جيدًا وأفضل نموذج يناسب البيانات المتاحة. لا يستطيع الخلق تقديم هذا الادعاء, أنا أؤمن بالعقائد, يقولون إن الله خلق العالم ، لكنهم لا يقولون كيف . </a:t>
            </a:r>
            <a:r>
              <a:rPr lang="ar-JO" sz="3200" dirty="0"/>
              <a:t>".</a:t>
            </a:r>
            <a:endParaRPr lang="en-US" sz="3200" b="1" dirty="0">
              <a:solidFill>
                <a:schemeClr val="bg1"/>
              </a:solidFill>
              <a:cs typeface="Arial" charset="0"/>
            </a:endParaRPr>
          </a:p>
        </p:txBody>
      </p:sp>
      <p:pic>
        <p:nvPicPr>
          <p:cNvPr id="242691" name="Picture 4" descr="NCSE Logo"/>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200" y="25400"/>
            <a:ext cx="8967788" cy="149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2692" name="Rectangle 5"/>
          <p:cNvSpPr>
            <a:spLocks noChangeArrowheads="1"/>
          </p:cNvSpPr>
          <p:nvPr/>
        </p:nvSpPr>
        <p:spPr bwMode="auto">
          <a:xfrm>
            <a:off x="3810000" y="6324600"/>
            <a:ext cx="53340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eaLnBrk="1" hangingPunct="1">
              <a:spcBef>
                <a:spcPct val="20000"/>
              </a:spcBef>
            </a:pPr>
            <a:r>
              <a:rPr lang="ar-JO" b="1" dirty="0">
                <a:solidFill>
                  <a:schemeClr val="bg1"/>
                </a:solidFill>
                <a:cs typeface="Arial" charset="0"/>
              </a:rPr>
              <a:t>نيويورك تايمز, 28 حزيران 2006</a:t>
            </a:r>
            <a:endParaRPr lang="en-US" dirty="0">
              <a:cs typeface="Arial" charset="0"/>
            </a:endParaRPr>
          </a:p>
        </p:txBody>
      </p:sp>
    </p:spTree>
  </p:cSld>
  <p:clrMapOvr>
    <a:masterClrMapping/>
  </p:clrMapOvr>
  <p:transition spd="med">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7" name="Picture 2" descr="1101000703_40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312988"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4738" name="Rectangle 3"/>
          <p:cNvSpPr>
            <a:spLocks noGrp="1" noChangeArrowheads="1"/>
          </p:cNvSpPr>
          <p:nvPr>
            <p:ph type="ctrTitle"/>
          </p:nvPr>
        </p:nvSpPr>
        <p:spPr>
          <a:xfrm>
            <a:off x="1905000" y="457200"/>
            <a:ext cx="7239000" cy="990600"/>
          </a:xfrm>
        </p:spPr>
        <p:txBody>
          <a:bodyPr/>
          <a:lstStyle/>
          <a:p>
            <a:pPr eaLnBrk="1" hangingPunct="1"/>
            <a:r>
              <a:rPr lang="ar-JO" b="1" dirty="0">
                <a:solidFill>
                  <a:schemeClr val="bg1"/>
                </a:solidFill>
              </a:rPr>
              <a:t>خيارات كولينز حول الإيمان        بالعلم والله</a:t>
            </a:r>
            <a:endParaRPr lang="en-US" b="1" dirty="0">
              <a:solidFill>
                <a:schemeClr val="bg1"/>
              </a:solidFill>
              <a:latin typeface="Arial" charset="0"/>
            </a:endParaRPr>
          </a:p>
        </p:txBody>
      </p:sp>
      <p:sp>
        <p:nvSpPr>
          <p:cNvPr id="31748" name="Rectangle 4"/>
          <p:cNvSpPr>
            <a:spLocks noGrp="1" noChangeArrowheads="1"/>
          </p:cNvSpPr>
          <p:nvPr>
            <p:ph type="subTitle" idx="1"/>
          </p:nvPr>
        </p:nvSpPr>
        <p:spPr>
          <a:xfrm>
            <a:off x="1524000" y="2133600"/>
            <a:ext cx="7543800" cy="4495800"/>
          </a:xfrm>
          <a:gradFill rotWithShape="0">
            <a:gsLst>
              <a:gs pos="0">
                <a:srgbClr val="00006A">
                  <a:gamma/>
                  <a:shade val="46275"/>
                  <a:invGamma/>
                </a:srgbClr>
              </a:gs>
              <a:gs pos="100000">
                <a:srgbClr val="00006A"/>
              </a:gs>
            </a:gsLst>
            <a:lin ang="5400000" scaled="1"/>
          </a:gradFill>
          <a:effectLst>
            <a:outerShdw blurRad="63500" dist="107763" dir="13500000" sx="75000" sy="75000" algn="tl" rotWithShape="0">
              <a:srgbClr val="000000">
                <a:alpha val="74998"/>
              </a:srgbClr>
            </a:outerShdw>
          </a:effectLst>
        </p:spPr>
        <p:txBody>
          <a:bodyPr/>
          <a:lstStyle/>
          <a:p>
            <a:pPr marL="609600" indent="-609600" algn="r" eaLnBrk="1" hangingPunct="1">
              <a:defRPr/>
            </a:pPr>
            <a:r>
              <a:rPr lang="ar-JO" b="1" dirty="0">
                <a:solidFill>
                  <a:schemeClr val="bg1"/>
                </a:solidFill>
              </a:rPr>
              <a:t>1. الإلحاد واللاأدرية (عندما يتغلب العلم على الإيمان)</a:t>
            </a:r>
          </a:p>
          <a:p>
            <a:pPr marL="609600" indent="-609600" algn="r" eaLnBrk="1" hangingPunct="1">
              <a:defRPr/>
            </a:pPr>
            <a:endParaRPr lang="ar-JO" b="1" dirty="0">
              <a:solidFill>
                <a:schemeClr val="bg1"/>
              </a:solidFill>
            </a:endParaRPr>
          </a:p>
          <a:p>
            <a:pPr marL="609600" indent="-609600" algn="r" eaLnBrk="1" hangingPunct="1">
              <a:defRPr/>
            </a:pPr>
            <a:r>
              <a:rPr lang="ar-JO" b="1" dirty="0">
                <a:solidFill>
                  <a:schemeClr val="bg1"/>
                </a:solidFill>
              </a:rPr>
              <a:t>2. الخلق (عندما يتفوق الإيمان على العلم)</a:t>
            </a:r>
          </a:p>
          <a:p>
            <a:pPr marL="609600" indent="-609600" algn="r" eaLnBrk="1" hangingPunct="1">
              <a:defRPr/>
            </a:pPr>
            <a:r>
              <a:rPr lang="ar-JO" b="1" dirty="0">
                <a:solidFill>
                  <a:schemeClr val="bg1"/>
                </a:solidFill>
              </a:rPr>
              <a:t> </a:t>
            </a:r>
          </a:p>
          <a:p>
            <a:pPr marL="609600" indent="-609600" algn="r" eaLnBrk="1" hangingPunct="1">
              <a:defRPr/>
            </a:pPr>
            <a:r>
              <a:rPr lang="ar-JO" b="1" dirty="0">
                <a:solidFill>
                  <a:schemeClr val="bg1"/>
                </a:solidFill>
              </a:rPr>
              <a:t>3. تصميم ذكي (عندما يحتاج العلم إلى مساعدة إلهية)</a:t>
            </a:r>
          </a:p>
          <a:p>
            <a:pPr marL="609600" indent="-609600" algn="r" eaLnBrk="1" hangingPunct="1">
              <a:defRPr/>
            </a:pPr>
            <a:endParaRPr lang="ar-JO" b="1" dirty="0">
              <a:solidFill>
                <a:schemeClr val="bg1"/>
              </a:solidFill>
            </a:endParaRPr>
          </a:p>
          <a:p>
            <a:pPr marL="609600" indent="-609600" algn="r" eaLnBrk="1" hangingPunct="1">
              <a:defRPr/>
            </a:pPr>
            <a:r>
              <a:rPr lang="ar-JO" b="1" dirty="0">
                <a:solidFill>
                  <a:schemeClr val="bg1"/>
                </a:solidFill>
              </a:rPr>
              <a:t>4. البيولوغوس (العلم والإيمان في انسجام)</a:t>
            </a:r>
            <a:endParaRPr lang="en-US" b="1" dirty="0">
              <a:solidFill>
                <a:schemeClr val="bg1"/>
              </a:solidFill>
              <a:effectLst>
                <a:outerShdw blurRad="38100" dist="38100" dir="2700000" algn="tl">
                  <a:srgbClr val="000000"/>
                </a:outerShdw>
              </a:effectLst>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748">
                                            <p:txEl>
                                              <p:pRg st="0" end="0"/>
                                            </p:txEl>
                                          </p:spTgt>
                                        </p:tgtEl>
                                        <p:attrNameLst>
                                          <p:attrName>style.visibility</p:attrName>
                                        </p:attrNameLst>
                                      </p:cBhvr>
                                      <p:to>
                                        <p:strVal val="visible"/>
                                      </p:to>
                                    </p:set>
                                    <p:animEffect transition="in" filter="fade">
                                      <p:cBhvr>
                                        <p:cTn id="7" dur="500"/>
                                        <p:tgtEl>
                                          <p:spTgt spid="3174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748">
                                            <p:txEl>
                                              <p:pRg st="2" end="2"/>
                                            </p:txEl>
                                          </p:spTgt>
                                        </p:tgtEl>
                                        <p:attrNameLst>
                                          <p:attrName>style.visibility</p:attrName>
                                        </p:attrNameLst>
                                      </p:cBhvr>
                                      <p:to>
                                        <p:strVal val="visible"/>
                                      </p:to>
                                    </p:set>
                                    <p:animEffect transition="in" filter="fade">
                                      <p:cBhvr>
                                        <p:cTn id="12" dur="500"/>
                                        <p:tgtEl>
                                          <p:spTgt spid="3174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748">
                                            <p:txEl>
                                              <p:pRg st="3" end="3"/>
                                            </p:txEl>
                                          </p:spTgt>
                                        </p:tgtEl>
                                        <p:attrNameLst>
                                          <p:attrName>style.visibility</p:attrName>
                                        </p:attrNameLst>
                                      </p:cBhvr>
                                      <p:to>
                                        <p:strVal val="visible"/>
                                      </p:to>
                                    </p:set>
                                    <p:animEffect transition="in" filter="fade">
                                      <p:cBhvr>
                                        <p:cTn id="17" dur="500"/>
                                        <p:tgtEl>
                                          <p:spTgt spid="3174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1748">
                                            <p:txEl>
                                              <p:pRg st="4" end="4"/>
                                            </p:txEl>
                                          </p:spTgt>
                                        </p:tgtEl>
                                        <p:attrNameLst>
                                          <p:attrName>style.visibility</p:attrName>
                                        </p:attrNameLst>
                                      </p:cBhvr>
                                      <p:to>
                                        <p:strVal val="visible"/>
                                      </p:to>
                                    </p:set>
                                    <p:animEffect transition="in" filter="fade">
                                      <p:cBhvr>
                                        <p:cTn id="22" dur="500"/>
                                        <p:tgtEl>
                                          <p:spTgt spid="3174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1748">
                                            <p:txEl>
                                              <p:pRg st="6" end="6"/>
                                            </p:txEl>
                                          </p:spTgt>
                                        </p:tgtEl>
                                        <p:attrNameLst>
                                          <p:attrName>style.visibility</p:attrName>
                                        </p:attrNameLst>
                                      </p:cBhvr>
                                      <p:to>
                                        <p:strVal val="visible"/>
                                      </p:to>
                                    </p:set>
                                    <p:animEffect transition="in" filter="fade">
                                      <p:cBhvr>
                                        <p:cTn id="27" dur="500"/>
                                        <p:tgtEl>
                                          <p:spTgt spid="3174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8"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2"/>
          <p:cNvSpPr>
            <a:spLocks noGrp="1" noChangeArrowheads="1"/>
          </p:cNvSpPr>
          <p:nvPr>
            <p:ph type="ctrTitle"/>
          </p:nvPr>
        </p:nvSpPr>
        <p:spPr>
          <a:xfrm>
            <a:off x="0" y="457200"/>
            <a:ext cx="9144000" cy="838200"/>
          </a:xfrm>
          <a:solidFill>
            <a:schemeClr val="accent2"/>
          </a:solidFill>
        </p:spPr>
        <p:txBody>
          <a:bodyPr/>
          <a:lstStyle/>
          <a:p>
            <a:pPr eaLnBrk="1" hangingPunct="1"/>
            <a:r>
              <a:rPr lang="ar-JO" sz="4000" b="1" dirty="0">
                <a:solidFill>
                  <a:schemeClr val="bg1"/>
                </a:solidFill>
                <a:latin typeface="Arial" charset="0"/>
              </a:rPr>
              <a:t>هل يجب أن نقبل التطور ؟</a:t>
            </a:r>
            <a:endParaRPr lang="en-US" b="1" dirty="0">
              <a:solidFill>
                <a:schemeClr val="bg1"/>
              </a:solidFill>
              <a:latin typeface="Arial" charset="0"/>
            </a:endParaRPr>
          </a:p>
        </p:txBody>
      </p:sp>
      <p:sp>
        <p:nvSpPr>
          <p:cNvPr id="246786" name="Rectangle 3"/>
          <p:cNvSpPr>
            <a:spLocks noGrp="1" noChangeArrowheads="1"/>
          </p:cNvSpPr>
          <p:nvPr>
            <p:ph type="subTitle" idx="1"/>
          </p:nvPr>
        </p:nvSpPr>
        <p:spPr>
          <a:xfrm>
            <a:off x="3924300" y="1905000"/>
            <a:ext cx="4305300" cy="4953000"/>
          </a:xfrm>
        </p:spPr>
        <p:txBody>
          <a:bodyPr/>
          <a:lstStyle/>
          <a:p>
            <a:pPr marL="180975" indent="-180975" eaLnBrk="1" hangingPunct="1"/>
            <a:r>
              <a:rPr lang="ar-JO" b="1" dirty="0">
                <a:solidFill>
                  <a:schemeClr val="bg1"/>
                </a:solidFill>
              </a:rPr>
              <a:t>لا يوجد عالم أحياء جاد يشك اليوم في نظرية التطور لتفسير التعقيد الرائع وتنوع الحياة (كولينز ، 99)</a:t>
            </a:r>
            <a:endParaRPr lang="en-US" b="1" dirty="0">
              <a:solidFill>
                <a:schemeClr val="bg1"/>
              </a:solidFill>
              <a:latin typeface="Arial" charset="0"/>
            </a:endParaRPr>
          </a:p>
        </p:txBody>
      </p:sp>
      <p:pic>
        <p:nvPicPr>
          <p:cNvPr id="246787" name="Picture 4" descr="350-p83425-3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04800" y="1752600"/>
            <a:ext cx="3178175"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8834" name="Picture 2" descr="roman column"/>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438400" y="1066800"/>
            <a:ext cx="1660525" cy="579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43" name="Text Box 3"/>
          <p:cNvSpPr txBox="1">
            <a:spLocks noChangeArrowheads="1"/>
          </p:cNvSpPr>
          <p:nvPr/>
        </p:nvSpPr>
        <p:spPr bwMode="auto">
          <a:xfrm>
            <a:off x="304800" y="1704975"/>
            <a:ext cx="3810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ar-JO" sz="4000" b="1" u="sng" dirty="0">
                <a:solidFill>
                  <a:schemeClr val="bg1"/>
                </a:solidFill>
              </a:rPr>
              <a:t>الإيمان بالله</a:t>
            </a:r>
            <a:endParaRPr lang="en-US" sz="3200" b="1" i="1" u="sng" dirty="0">
              <a:solidFill>
                <a:schemeClr val="bg1"/>
              </a:solidFill>
              <a:latin typeface="Times New Roman" charset="0"/>
            </a:endParaRPr>
          </a:p>
        </p:txBody>
      </p:sp>
      <p:sp>
        <p:nvSpPr>
          <p:cNvPr id="35844" name="Text Box 4"/>
          <p:cNvSpPr txBox="1">
            <a:spLocks noChangeArrowheads="1"/>
          </p:cNvSpPr>
          <p:nvPr/>
        </p:nvSpPr>
        <p:spPr bwMode="auto">
          <a:xfrm>
            <a:off x="304800" y="271145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ar-JO" sz="3600" b="1" dirty="0">
                <a:solidFill>
                  <a:schemeClr val="bg1"/>
                </a:solidFill>
              </a:rPr>
              <a:t>المعجزات</a:t>
            </a:r>
            <a:endParaRPr lang="en-US" sz="2800" b="1" i="1" dirty="0">
              <a:solidFill>
                <a:schemeClr val="bg1"/>
              </a:solidFill>
              <a:latin typeface="Times New Roman" charset="0"/>
            </a:endParaRPr>
          </a:p>
        </p:txBody>
      </p:sp>
      <p:sp>
        <p:nvSpPr>
          <p:cNvPr id="35845" name="Text Box 5"/>
          <p:cNvSpPr txBox="1">
            <a:spLocks noChangeArrowheads="1"/>
          </p:cNvSpPr>
          <p:nvPr/>
        </p:nvSpPr>
        <p:spPr bwMode="auto">
          <a:xfrm>
            <a:off x="304800" y="370205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ar-JO" sz="3600" b="1" dirty="0">
                <a:solidFill>
                  <a:schemeClr val="bg1"/>
                </a:solidFill>
              </a:rPr>
              <a:t>الله يهتم</a:t>
            </a:r>
            <a:endParaRPr lang="en-US" sz="2800" b="1" i="1" dirty="0">
              <a:solidFill>
                <a:schemeClr val="bg1"/>
              </a:solidFill>
              <a:latin typeface="Times New Roman" charset="0"/>
            </a:endParaRPr>
          </a:p>
        </p:txBody>
      </p:sp>
      <p:sp>
        <p:nvSpPr>
          <p:cNvPr id="35846" name="Text Box 6"/>
          <p:cNvSpPr txBox="1">
            <a:spLocks noChangeArrowheads="1"/>
          </p:cNvSpPr>
          <p:nvPr/>
        </p:nvSpPr>
        <p:spPr bwMode="auto">
          <a:xfrm>
            <a:off x="304800" y="469265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ar-JO" sz="3600" b="1" dirty="0">
                <a:solidFill>
                  <a:schemeClr val="bg1"/>
                </a:solidFill>
              </a:rPr>
              <a:t>الخلق</a:t>
            </a:r>
            <a:endParaRPr lang="en-US" sz="2800" b="1" i="1" dirty="0">
              <a:solidFill>
                <a:schemeClr val="bg1"/>
              </a:solidFill>
              <a:latin typeface="Times New Roman" charset="0"/>
            </a:endParaRPr>
          </a:p>
        </p:txBody>
      </p:sp>
      <p:sp>
        <p:nvSpPr>
          <p:cNvPr id="35847" name="Text Box 7"/>
          <p:cNvSpPr txBox="1">
            <a:spLocks noChangeArrowheads="1"/>
          </p:cNvSpPr>
          <p:nvPr/>
        </p:nvSpPr>
        <p:spPr bwMode="auto">
          <a:xfrm>
            <a:off x="304800" y="568325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914400" indent="-914400" eaLnBrk="1" hangingPunct="1">
              <a:defRPr/>
            </a:pPr>
            <a:r>
              <a:rPr lang="ar-JO" sz="3600" b="1" dirty="0">
                <a:solidFill>
                  <a:schemeClr val="bg1"/>
                </a:solidFill>
                <a:latin typeface="Arial" pitchFamily="-112" charset="0"/>
                <a:ea typeface="ＭＳ Ｐゴシック" pitchFamily="-112" charset="-128"/>
                <a:cs typeface="ＭＳ Ｐゴシック" pitchFamily="-112" charset="-128"/>
              </a:rPr>
              <a:t>الناموس الأخلاقي</a:t>
            </a:r>
            <a:endParaRPr lang="en-US" sz="3600" b="1" dirty="0">
              <a:solidFill>
                <a:schemeClr val="bg1"/>
              </a:solidFill>
              <a:latin typeface="Arial" pitchFamily="-112" charset="0"/>
              <a:ea typeface="ＭＳ Ｐゴシック" pitchFamily="-112" charset="-128"/>
              <a:cs typeface="ＭＳ Ｐゴシック" pitchFamily="-112" charset="-128"/>
            </a:endParaRPr>
          </a:p>
        </p:txBody>
      </p:sp>
      <p:sp>
        <p:nvSpPr>
          <p:cNvPr id="35848" name="Rectangle 8"/>
          <p:cNvSpPr>
            <a:spLocks noGrp="1" noChangeArrowheads="1"/>
          </p:cNvSpPr>
          <p:nvPr>
            <p:ph type="title" idx="4294967295"/>
          </p:nvPr>
        </p:nvSpPr>
        <p:spPr>
          <a:xfrm>
            <a:off x="0" y="44450"/>
            <a:ext cx="9144000" cy="792163"/>
          </a:xfrm>
          <a:effectLst>
            <a:outerShdw blurRad="63500" dist="35921" dir="2700000" algn="ctr" rotWithShape="0">
              <a:schemeClr val="tx2">
                <a:alpha val="74998"/>
              </a:schemeClr>
            </a:outerShdw>
          </a:effectLst>
        </p:spPr>
        <p:txBody>
          <a:bodyPr/>
          <a:lstStyle/>
          <a:p>
            <a:pPr eaLnBrk="1" hangingPunct="1">
              <a:defRPr/>
            </a:pPr>
            <a:r>
              <a:rPr lang="ar-JO" sz="3600" b="1" i="1" dirty="0">
                <a:solidFill>
                  <a:schemeClr val="bg1"/>
                </a:solidFill>
              </a:rPr>
              <a:t>كيف يعتبر كولينز أحد أنصار التطور الإيماني؟</a:t>
            </a:r>
            <a:endParaRPr lang="en-US" sz="3600" b="1" i="1" dirty="0">
              <a:solidFill>
                <a:schemeClr val="bg1"/>
              </a:solidFill>
              <a:effectLst>
                <a:outerShdw blurRad="38100" dist="38100" dir="2700000" algn="tl">
                  <a:srgbClr val="808080"/>
                </a:outerShdw>
              </a:effectLst>
              <a:latin typeface="Arial" charset="0"/>
              <a:ea typeface="ＭＳ Ｐゴシック" charset="0"/>
              <a:cs typeface="ＭＳ Ｐゴシック" charset="0"/>
            </a:endParaRPr>
          </a:p>
        </p:txBody>
      </p:sp>
      <p:sp>
        <p:nvSpPr>
          <p:cNvPr id="35849" name="Text Box 9"/>
          <p:cNvSpPr txBox="1">
            <a:spLocks noChangeArrowheads="1"/>
          </p:cNvSpPr>
          <p:nvPr/>
        </p:nvSpPr>
        <p:spPr bwMode="auto">
          <a:xfrm>
            <a:off x="3657600" y="1704975"/>
            <a:ext cx="4144963"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ar-JO" sz="4000" b="1" u="sng" dirty="0">
                <a:solidFill>
                  <a:schemeClr val="bg1"/>
                </a:solidFill>
              </a:rPr>
              <a:t>التطور</a:t>
            </a:r>
            <a:endParaRPr lang="en-US" sz="3200" b="1" i="1" u="sng" dirty="0">
              <a:solidFill>
                <a:schemeClr val="bg1"/>
              </a:solidFill>
              <a:latin typeface="Times New Roman" charset="0"/>
            </a:endParaRPr>
          </a:p>
        </p:txBody>
      </p:sp>
      <p:sp>
        <p:nvSpPr>
          <p:cNvPr id="35850" name="Text Box 10"/>
          <p:cNvSpPr txBox="1">
            <a:spLocks noChangeArrowheads="1"/>
          </p:cNvSpPr>
          <p:nvPr/>
        </p:nvSpPr>
        <p:spPr bwMode="auto">
          <a:xfrm>
            <a:off x="3657600" y="2711450"/>
            <a:ext cx="5181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ar-JO" sz="3600" b="1" dirty="0">
                <a:solidFill>
                  <a:schemeClr val="bg1"/>
                </a:solidFill>
              </a:rPr>
              <a:t>الإنفجار العظيم</a:t>
            </a:r>
            <a:endParaRPr lang="en-US" sz="2800" b="1" i="1" dirty="0">
              <a:solidFill>
                <a:schemeClr val="bg1"/>
              </a:solidFill>
              <a:latin typeface="Times New Roman" charset="0"/>
            </a:endParaRPr>
          </a:p>
        </p:txBody>
      </p:sp>
      <p:sp>
        <p:nvSpPr>
          <p:cNvPr id="35851" name="Text Box 11"/>
          <p:cNvSpPr txBox="1">
            <a:spLocks noChangeArrowheads="1"/>
          </p:cNvSpPr>
          <p:nvPr/>
        </p:nvSpPr>
        <p:spPr bwMode="auto">
          <a:xfrm>
            <a:off x="3657600" y="3702050"/>
            <a:ext cx="5181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ar-JO" sz="3600" b="1" dirty="0">
                <a:solidFill>
                  <a:schemeClr val="bg1"/>
                </a:solidFill>
              </a:rPr>
              <a:t>بعد ذلك الذرات</a:t>
            </a:r>
            <a:endParaRPr lang="en-US" sz="2800" b="1" i="1" dirty="0">
              <a:solidFill>
                <a:schemeClr val="bg1"/>
              </a:solidFill>
              <a:latin typeface="Times New Roman" charset="0"/>
            </a:endParaRPr>
          </a:p>
        </p:txBody>
      </p:sp>
      <p:sp>
        <p:nvSpPr>
          <p:cNvPr id="35852" name="Text Box 12"/>
          <p:cNvSpPr txBox="1">
            <a:spLocks noChangeArrowheads="1"/>
          </p:cNvSpPr>
          <p:nvPr/>
        </p:nvSpPr>
        <p:spPr bwMode="auto">
          <a:xfrm>
            <a:off x="3657600" y="4692650"/>
            <a:ext cx="5562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ar-JO" sz="3600" b="1" dirty="0">
                <a:solidFill>
                  <a:schemeClr val="bg1"/>
                </a:solidFill>
              </a:rPr>
              <a:t>الأرض قديمة, 5ر4 مليار سنة</a:t>
            </a:r>
            <a:endParaRPr lang="en-US" sz="2800" b="1" i="1" dirty="0">
              <a:solidFill>
                <a:schemeClr val="bg1"/>
              </a:solidFill>
              <a:latin typeface="Times New Roman" charset="0"/>
            </a:endParaRPr>
          </a:p>
        </p:txBody>
      </p:sp>
      <p:sp>
        <p:nvSpPr>
          <p:cNvPr id="35853" name="Text Box 13"/>
          <p:cNvSpPr txBox="1">
            <a:spLocks noChangeArrowheads="1"/>
          </p:cNvSpPr>
          <p:nvPr/>
        </p:nvSpPr>
        <p:spPr bwMode="auto">
          <a:xfrm>
            <a:off x="3657600" y="5683250"/>
            <a:ext cx="5181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ar-JO" sz="3600" b="1" dirty="0">
                <a:solidFill>
                  <a:schemeClr val="bg1"/>
                </a:solidFill>
              </a:rPr>
              <a:t>التبريد في الكواكب</a:t>
            </a:r>
            <a:endParaRPr lang="en-US" sz="2800" b="1" i="1" dirty="0">
              <a:solidFill>
                <a:schemeClr val="bg1"/>
              </a:solidFill>
              <a:latin typeface="Times New Roman" charset="0"/>
            </a:endParaRPr>
          </a:p>
        </p:txBody>
      </p:sp>
      <p:sp>
        <p:nvSpPr>
          <p:cNvPr id="14" name="Rectangle 8"/>
          <p:cNvSpPr txBox="1">
            <a:spLocks noChangeArrowheads="1"/>
          </p:cNvSpPr>
          <p:nvPr/>
        </p:nvSpPr>
        <p:spPr bwMode="auto">
          <a:xfrm>
            <a:off x="-152400" y="728663"/>
            <a:ext cx="9296400" cy="5048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a:lstStyle>
          <a:p>
            <a:pPr eaLnBrk="1" hangingPunct="1">
              <a:defRPr/>
            </a:pPr>
            <a:r>
              <a:rPr lang="ar-JO" sz="2400" b="1" i="1" dirty="0">
                <a:solidFill>
                  <a:schemeClr val="bg1"/>
                </a:solidFill>
              </a:rPr>
              <a:t>نحن عادة نتناقض مع هؤلاء ، لكنه يصدق كلاهما</a:t>
            </a:r>
            <a:endParaRPr lang="en-US" sz="2400" b="1" i="1" dirty="0">
              <a:solidFill>
                <a:schemeClr val="bg1"/>
              </a:solidFill>
              <a:effectLst>
                <a:outerShdw blurRad="38100" dist="38100" dir="2700000" algn="tl">
                  <a:srgbClr val="808080"/>
                </a:outerShdw>
              </a:effectLst>
              <a:latin typeface="Arial" charset="0"/>
              <a:ea typeface="ＭＳ Ｐゴシック" charset="0"/>
              <a:cs typeface="ＭＳ Ｐゴシック"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5844"/>
                                        </p:tgtEl>
                                        <p:attrNameLst>
                                          <p:attrName>style.visibility</p:attrName>
                                        </p:attrNameLst>
                                      </p:cBhvr>
                                      <p:to>
                                        <p:strVal val="visible"/>
                                      </p:to>
                                    </p:set>
                                    <p:anim calcmode="lin" valueType="num">
                                      <p:cBhvr>
                                        <p:cTn id="7" dur="1000" fill="hold"/>
                                        <p:tgtEl>
                                          <p:spTgt spid="35844"/>
                                        </p:tgtEl>
                                        <p:attrNameLst>
                                          <p:attrName>ppt_w</p:attrName>
                                        </p:attrNameLst>
                                      </p:cBhvr>
                                      <p:tavLst>
                                        <p:tav tm="0">
                                          <p:val>
                                            <p:fltVal val="0"/>
                                          </p:val>
                                        </p:tav>
                                        <p:tav tm="100000">
                                          <p:val>
                                            <p:strVal val="#ppt_w"/>
                                          </p:val>
                                        </p:tav>
                                      </p:tavLst>
                                    </p:anim>
                                    <p:anim calcmode="lin" valueType="num">
                                      <p:cBhvr>
                                        <p:cTn id="8" dur="1000" fill="hold"/>
                                        <p:tgtEl>
                                          <p:spTgt spid="35844"/>
                                        </p:tgtEl>
                                        <p:attrNameLst>
                                          <p:attrName>ppt_h</p:attrName>
                                        </p:attrNameLst>
                                      </p:cBhvr>
                                      <p:tavLst>
                                        <p:tav tm="0">
                                          <p:val>
                                            <p:fltVal val="0"/>
                                          </p:val>
                                        </p:tav>
                                        <p:tav tm="100000">
                                          <p:val>
                                            <p:strVal val="#ppt_h"/>
                                          </p:val>
                                        </p:tav>
                                      </p:tavLst>
                                    </p:anim>
                                    <p:anim calcmode="lin" valueType="num">
                                      <p:cBhvr>
                                        <p:cTn id="9" dur="1000" fill="hold"/>
                                        <p:tgtEl>
                                          <p:spTgt spid="3584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584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35850"/>
                                        </p:tgtEl>
                                        <p:attrNameLst>
                                          <p:attrName>style.visibility</p:attrName>
                                        </p:attrNameLst>
                                      </p:cBhvr>
                                      <p:to>
                                        <p:strVal val="visible"/>
                                      </p:to>
                                    </p:set>
                                    <p:anim calcmode="lin" valueType="num">
                                      <p:cBhvr>
                                        <p:cTn id="15" dur="1000" fill="hold"/>
                                        <p:tgtEl>
                                          <p:spTgt spid="35850"/>
                                        </p:tgtEl>
                                        <p:attrNameLst>
                                          <p:attrName>ppt_w</p:attrName>
                                        </p:attrNameLst>
                                      </p:cBhvr>
                                      <p:tavLst>
                                        <p:tav tm="0">
                                          <p:val>
                                            <p:fltVal val="0"/>
                                          </p:val>
                                        </p:tav>
                                        <p:tav tm="100000">
                                          <p:val>
                                            <p:strVal val="#ppt_w"/>
                                          </p:val>
                                        </p:tav>
                                      </p:tavLst>
                                    </p:anim>
                                    <p:anim calcmode="lin" valueType="num">
                                      <p:cBhvr>
                                        <p:cTn id="16" dur="1000" fill="hold"/>
                                        <p:tgtEl>
                                          <p:spTgt spid="35850"/>
                                        </p:tgtEl>
                                        <p:attrNameLst>
                                          <p:attrName>ppt_h</p:attrName>
                                        </p:attrNameLst>
                                      </p:cBhvr>
                                      <p:tavLst>
                                        <p:tav tm="0">
                                          <p:val>
                                            <p:fltVal val="0"/>
                                          </p:val>
                                        </p:tav>
                                        <p:tav tm="100000">
                                          <p:val>
                                            <p:strVal val="#ppt_h"/>
                                          </p:val>
                                        </p:tav>
                                      </p:tavLst>
                                    </p:anim>
                                    <p:anim calcmode="lin" valueType="num">
                                      <p:cBhvr>
                                        <p:cTn id="17" dur="1000" fill="hold"/>
                                        <p:tgtEl>
                                          <p:spTgt spid="35850"/>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585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35845"/>
                                        </p:tgtEl>
                                        <p:attrNameLst>
                                          <p:attrName>style.visibility</p:attrName>
                                        </p:attrNameLst>
                                      </p:cBhvr>
                                      <p:to>
                                        <p:strVal val="visible"/>
                                      </p:to>
                                    </p:set>
                                    <p:anim calcmode="lin" valueType="num">
                                      <p:cBhvr>
                                        <p:cTn id="23" dur="1000" fill="hold"/>
                                        <p:tgtEl>
                                          <p:spTgt spid="35845"/>
                                        </p:tgtEl>
                                        <p:attrNameLst>
                                          <p:attrName>ppt_w</p:attrName>
                                        </p:attrNameLst>
                                      </p:cBhvr>
                                      <p:tavLst>
                                        <p:tav tm="0">
                                          <p:val>
                                            <p:fltVal val="0"/>
                                          </p:val>
                                        </p:tav>
                                        <p:tav tm="100000">
                                          <p:val>
                                            <p:strVal val="#ppt_w"/>
                                          </p:val>
                                        </p:tav>
                                      </p:tavLst>
                                    </p:anim>
                                    <p:anim calcmode="lin" valueType="num">
                                      <p:cBhvr>
                                        <p:cTn id="24" dur="1000" fill="hold"/>
                                        <p:tgtEl>
                                          <p:spTgt spid="35845"/>
                                        </p:tgtEl>
                                        <p:attrNameLst>
                                          <p:attrName>ppt_h</p:attrName>
                                        </p:attrNameLst>
                                      </p:cBhvr>
                                      <p:tavLst>
                                        <p:tav tm="0">
                                          <p:val>
                                            <p:fltVal val="0"/>
                                          </p:val>
                                        </p:tav>
                                        <p:tav tm="100000">
                                          <p:val>
                                            <p:strVal val="#ppt_h"/>
                                          </p:val>
                                        </p:tav>
                                      </p:tavLst>
                                    </p:anim>
                                    <p:anim calcmode="lin" valueType="num">
                                      <p:cBhvr>
                                        <p:cTn id="25" dur="1000" fill="hold"/>
                                        <p:tgtEl>
                                          <p:spTgt spid="35845"/>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584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35851"/>
                                        </p:tgtEl>
                                        <p:attrNameLst>
                                          <p:attrName>style.visibility</p:attrName>
                                        </p:attrNameLst>
                                      </p:cBhvr>
                                      <p:to>
                                        <p:strVal val="visible"/>
                                      </p:to>
                                    </p:set>
                                    <p:anim calcmode="lin" valueType="num">
                                      <p:cBhvr>
                                        <p:cTn id="31" dur="1000" fill="hold"/>
                                        <p:tgtEl>
                                          <p:spTgt spid="35851"/>
                                        </p:tgtEl>
                                        <p:attrNameLst>
                                          <p:attrName>ppt_w</p:attrName>
                                        </p:attrNameLst>
                                      </p:cBhvr>
                                      <p:tavLst>
                                        <p:tav tm="0">
                                          <p:val>
                                            <p:fltVal val="0"/>
                                          </p:val>
                                        </p:tav>
                                        <p:tav tm="100000">
                                          <p:val>
                                            <p:strVal val="#ppt_w"/>
                                          </p:val>
                                        </p:tav>
                                      </p:tavLst>
                                    </p:anim>
                                    <p:anim calcmode="lin" valueType="num">
                                      <p:cBhvr>
                                        <p:cTn id="32" dur="1000" fill="hold"/>
                                        <p:tgtEl>
                                          <p:spTgt spid="35851"/>
                                        </p:tgtEl>
                                        <p:attrNameLst>
                                          <p:attrName>ppt_h</p:attrName>
                                        </p:attrNameLst>
                                      </p:cBhvr>
                                      <p:tavLst>
                                        <p:tav tm="0">
                                          <p:val>
                                            <p:fltVal val="0"/>
                                          </p:val>
                                        </p:tav>
                                        <p:tav tm="100000">
                                          <p:val>
                                            <p:strVal val="#ppt_h"/>
                                          </p:val>
                                        </p:tav>
                                      </p:tavLst>
                                    </p:anim>
                                    <p:anim calcmode="lin" valueType="num">
                                      <p:cBhvr>
                                        <p:cTn id="33" dur="1000" fill="hold"/>
                                        <p:tgtEl>
                                          <p:spTgt spid="35851"/>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585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35846"/>
                                        </p:tgtEl>
                                        <p:attrNameLst>
                                          <p:attrName>style.visibility</p:attrName>
                                        </p:attrNameLst>
                                      </p:cBhvr>
                                      <p:to>
                                        <p:strVal val="visible"/>
                                      </p:to>
                                    </p:set>
                                    <p:anim calcmode="lin" valueType="num">
                                      <p:cBhvr>
                                        <p:cTn id="39" dur="1000" fill="hold"/>
                                        <p:tgtEl>
                                          <p:spTgt spid="35846"/>
                                        </p:tgtEl>
                                        <p:attrNameLst>
                                          <p:attrName>ppt_w</p:attrName>
                                        </p:attrNameLst>
                                      </p:cBhvr>
                                      <p:tavLst>
                                        <p:tav tm="0">
                                          <p:val>
                                            <p:fltVal val="0"/>
                                          </p:val>
                                        </p:tav>
                                        <p:tav tm="100000">
                                          <p:val>
                                            <p:strVal val="#ppt_w"/>
                                          </p:val>
                                        </p:tav>
                                      </p:tavLst>
                                    </p:anim>
                                    <p:anim calcmode="lin" valueType="num">
                                      <p:cBhvr>
                                        <p:cTn id="40" dur="1000" fill="hold"/>
                                        <p:tgtEl>
                                          <p:spTgt spid="35846"/>
                                        </p:tgtEl>
                                        <p:attrNameLst>
                                          <p:attrName>ppt_h</p:attrName>
                                        </p:attrNameLst>
                                      </p:cBhvr>
                                      <p:tavLst>
                                        <p:tav tm="0">
                                          <p:val>
                                            <p:fltVal val="0"/>
                                          </p:val>
                                        </p:tav>
                                        <p:tav tm="100000">
                                          <p:val>
                                            <p:strVal val="#ppt_h"/>
                                          </p:val>
                                        </p:tav>
                                      </p:tavLst>
                                    </p:anim>
                                    <p:anim calcmode="lin" valueType="num">
                                      <p:cBhvr>
                                        <p:cTn id="41" dur="1000" fill="hold"/>
                                        <p:tgtEl>
                                          <p:spTgt spid="35846"/>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3584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35852"/>
                                        </p:tgtEl>
                                        <p:attrNameLst>
                                          <p:attrName>style.visibility</p:attrName>
                                        </p:attrNameLst>
                                      </p:cBhvr>
                                      <p:to>
                                        <p:strVal val="visible"/>
                                      </p:to>
                                    </p:set>
                                    <p:anim calcmode="lin" valueType="num">
                                      <p:cBhvr>
                                        <p:cTn id="47" dur="1000" fill="hold"/>
                                        <p:tgtEl>
                                          <p:spTgt spid="35852"/>
                                        </p:tgtEl>
                                        <p:attrNameLst>
                                          <p:attrName>ppt_w</p:attrName>
                                        </p:attrNameLst>
                                      </p:cBhvr>
                                      <p:tavLst>
                                        <p:tav tm="0">
                                          <p:val>
                                            <p:fltVal val="0"/>
                                          </p:val>
                                        </p:tav>
                                        <p:tav tm="100000">
                                          <p:val>
                                            <p:strVal val="#ppt_w"/>
                                          </p:val>
                                        </p:tav>
                                      </p:tavLst>
                                    </p:anim>
                                    <p:anim calcmode="lin" valueType="num">
                                      <p:cBhvr>
                                        <p:cTn id="48" dur="1000" fill="hold"/>
                                        <p:tgtEl>
                                          <p:spTgt spid="35852"/>
                                        </p:tgtEl>
                                        <p:attrNameLst>
                                          <p:attrName>ppt_h</p:attrName>
                                        </p:attrNameLst>
                                      </p:cBhvr>
                                      <p:tavLst>
                                        <p:tav tm="0">
                                          <p:val>
                                            <p:fltVal val="0"/>
                                          </p:val>
                                        </p:tav>
                                        <p:tav tm="100000">
                                          <p:val>
                                            <p:strVal val="#ppt_h"/>
                                          </p:val>
                                        </p:tav>
                                      </p:tavLst>
                                    </p:anim>
                                    <p:anim calcmode="lin" valueType="num">
                                      <p:cBhvr>
                                        <p:cTn id="49" dur="1000" fill="hold"/>
                                        <p:tgtEl>
                                          <p:spTgt spid="35852"/>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3585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35847"/>
                                        </p:tgtEl>
                                        <p:attrNameLst>
                                          <p:attrName>style.visibility</p:attrName>
                                        </p:attrNameLst>
                                      </p:cBhvr>
                                      <p:to>
                                        <p:strVal val="visible"/>
                                      </p:to>
                                    </p:set>
                                    <p:anim calcmode="lin" valueType="num">
                                      <p:cBhvr>
                                        <p:cTn id="55" dur="1000" fill="hold"/>
                                        <p:tgtEl>
                                          <p:spTgt spid="35847"/>
                                        </p:tgtEl>
                                        <p:attrNameLst>
                                          <p:attrName>ppt_w</p:attrName>
                                        </p:attrNameLst>
                                      </p:cBhvr>
                                      <p:tavLst>
                                        <p:tav tm="0">
                                          <p:val>
                                            <p:fltVal val="0"/>
                                          </p:val>
                                        </p:tav>
                                        <p:tav tm="100000">
                                          <p:val>
                                            <p:strVal val="#ppt_w"/>
                                          </p:val>
                                        </p:tav>
                                      </p:tavLst>
                                    </p:anim>
                                    <p:anim calcmode="lin" valueType="num">
                                      <p:cBhvr>
                                        <p:cTn id="56" dur="1000" fill="hold"/>
                                        <p:tgtEl>
                                          <p:spTgt spid="35847"/>
                                        </p:tgtEl>
                                        <p:attrNameLst>
                                          <p:attrName>ppt_h</p:attrName>
                                        </p:attrNameLst>
                                      </p:cBhvr>
                                      <p:tavLst>
                                        <p:tav tm="0">
                                          <p:val>
                                            <p:fltVal val="0"/>
                                          </p:val>
                                        </p:tav>
                                        <p:tav tm="100000">
                                          <p:val>
                                            <p:strVal val="#ppt_h"/>
                                          </p:val>
                                        </p:tav>
                                      </p:tavLst>
                                    </p:anim>
                                    <p:anim calcmode="lin" valueType="num">
                                      <p:cBhvr>
                                        <p:cTn id="57" dur="1000" fill="hold"/>
                                        <p:tgtEl>
                                          <p:spTgt spid="35847"/>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3584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35853"/>
                                        </p:tgtEl>
                                        <p:attrNameLst>
                                          <p:attrName>style.visibility</p:attrName>
                                        </p:attrNameLst>
                                      </p:cBhvr>
                                      <p:to>
                                        <p:strVal val="visible"/>
                                      </p:to>
                                    </p:set>
                                    <p:anim calcmode="lin" valueType="num">
                                      <p:cBhvr>
                                        <p:cTn id="63" dur="1000" fill="hold"/>
                                        <p:tgtEl>
                                          <p:spTgt spid="35853"/>
                                        </p:tgtEl>
                                        <p:attrNameLst>
                                          <p:attrName>ppt_w</p:attrName>
                                        </p:attrNameLst>
                                      </p:cBhvr>
                                      <p:tavLst>
                                        <p:tav tm="0">
                                          <p:val>
                                            <p:fltVal val="0"/>
                                          </p:val>
                                        </p:tav>
                                        <p:tav tm="100000">
                                          <p:val>
                                            <p:strVal val="#ppt_w"/>
                                          </p:val>
                                        </p:tav>
                                      </p:tavLst>
                                    </p:anim>
                                    <p:anim calcmode="lin" valueType="num">
                                      <p:cBhvr>
                                        <p:cTn id="64" dur="1000" fill="hold"/>
                                        <p:tgtEl>
                                          <p:spTgt spid="35853"/>
                                        </p:tgtEl>
                                        <p:attrNameLst>
                                          <p:attrName>ppt_h</p:attrName>
                                        </p:attrNameLst>
                                      </p:cBhvr>
                                      <p:tavLst>
                                        <p:tav tm="0">
                                          <p:val>
                                            <p:fltVal val="0"/>
                                          </p:val>
                                        </p:tav>
                                        <p:tav tm="100000">
                                          <p:val>
                                            <p:strVal val="#ppt_h"/>
                                          </p:val>
                                        </p:tav>
                                      </p:tavLst>
                                    </p:anim>
                                    <p:anim calcmode="lin" valueType="num">
                                      <p:cBhvr>
                                        <p:cTn id="65" dur="1000" fill="hold"/>
                                        <p:tgtEl>
                                          <p:spTgt spid="35853"/>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3585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4" grpId="0"/>
      <p:bldP spid="35845" grpId="0"/>
      <p:bldP spid="35846" grpId="0"/>
      <p:bldP spid="35847" grpId="0"/>
      <p:bldP spid="35850" grpId="0"/>
      <p:bldP spid="35851" grpId="0"/>
      <p:bldP spid="35852" grpId="0"/>
      <p:bldP spid="3585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1" name="Picture 2" descr="Big ba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4779963" cy="495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91" name="Rectangle 3"/>
          <p:cNvSpPr>
            <a:spLocks noGrp="1" noChangeArrowheads="1"/>
          </p:cNvSpPr>
          <p:nvPr>
            <p:ph type="ctrTitle"/>
          </p:nvPr>
        </p:nvSpPr>
        <p:spPr>
          <a:xfrm>
            <a:off x="-100013" y="457200"/>
            <a:ext cx="9091613" cy="1524000"/>
          </a:xfrm>
          <a:effectLst>
            <a:outerShdw blurRad="63500" dist="35921" dir="2700000" algn="ctr" rotWithShape="0">
              <a:schemeClr val="tx2">
                <a:alpha val="74998"/>
              </a:schemeClr>
            </a:outerShdw>
          </a:effectLst>
        </p:spPr>
        <p:txBody>
          <a:bodyPr/>
          <a:lstStyle/>
          <a:p>
            <a:pPr eaLnBrk="1" hangingPunct="1">
              <a:defRPr/>
            </a:pPr>
            <a:r>
              <a:rPr lang="ar-JO" b="1" i="1" dirty="0">
                <a:solidFill>
                  <a:schemeClr val="bg1"/>
                </a:solidFill>
                <a:latin typeface="Arial" charset="0"/>
                <a:cs typeface="Arial" charset="0"/>
              </a:rPr>
              <a:t>أسبابه للإنفجار العظيم</a:t>
            </a:r>
            <a:endParaRPr lang="en-US" dirty="0">
              <a:solidFill>
                <a:schemeClr val="bg1"/>
              </a:solidFill>
              <a:latin typeface="Arial" charset="0"/>
              <a:cs typeface="Arial" charset="0"/>
            </a:endParaRPr>
          </a:p>
        </p:txBody>
      </p:sp>
      <p:sp>
        <p:nvSpPr>
          <p:cNvPr id="37892" name="Rectangle 4"/>
          <p:cNvSpPr>
            <a:spLocks noGrp="1" noChangeArrowheads="1"/>
          </p:cNvSpPr>
          <p:nvPr>
            <p:ph type="subTitle" idx="1"/>
          </p:nvPr>
        </p:nvSpPr>
        <p:spPr>
          <a:xfrm>
            <a:off x="0" y="3352800"/>
            <a:ext cx="8801100" cy="3505200"/>
          </a:xfrm>
          <a:effectLst>
            <a:outerShdw blurRad="63500" dist="35921" dir="2700000" algn="ctr" rotWithShape="0">
              <a:schemeClr val="tx2">
                <a:alpha val="74998"/>
              </a:schemeClr>
            </a:outerShdw>
          </a:effectLst>
        </p:spPr>
        <p:txBody>
          <a:bodyPr/>
          <a:lstStyle/>
          <a:p>
            <a:pPr eaLnBrk="1" hangingPunct="1">
              <a:defRPr/>
            </a:pPr>
            <a:r>
              <a:rPr lang="ar-JO" b="1" dirty="0">
                <a:solidFill>
                  <a:schemeClr val="bg1"/>
                </a:solidFill>
              </a:rPr>
              <a:t>إذا كان كل شيء في الكون يتطاير بعيدًا، فإن عكس سهم الزمن من شأنه أن يتنبأ بأنه في مرحلة ما كانت كل هذه المجرات معًا في كيان واحد ضخم بشكل لا يصدق ... بدأ الكون في لحظة واحدة منذ 14 مليار سنة (كولينز ، 64 )</a:t>
            </a:r>
            <a:endParaRPr lang="en-US" b="1" dirty="0">
              <a:solidFill>
                <a:schemeClr val="bg1"/>
              </a:solidFill>
              <a:ea typeface="+mn-ea"/>
            </a:endParaRPr>
          </a:p>
        </p:txBody>
      </p:sp>
    </p:spTree>
  </p:cSld>
  <p:clrMapOvr>
    <a:masterClrMapping/>
  </p:clrMapOvr>
  <p:transition spd="med">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7"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l="1328" r="1135"/>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02" name="Rectangle 2"/>
          <p:cNvSpPr>
            <a:spLocks noGrp="1" noChangeArrowheads="1"/>
          </p:cNvSpPr>
          <p:nvPr>
            <p:ph type="title"/>
          </p:nvPr>
        </p:nvSpPr>
        <p:spPr>
          <a:xfrm>
            <a:off x="1042988" y="188913"/>
            <a:ext cx="7127875" cy="1825625"/>
          </a:xfrm>
        </p:spPr>
        <p:txBody>
          <a:bodyPr/>
          <a:lstStyle/>
          <a:p>
            <a:pPr algn="ctr" eaLnBrk="1" hangingPunct="1">
              <a:defRPr/>
            </a:pPr>
            <a:r>
              <a:rPr lang="ar-JO" b="1" dirty="0">
                <a:effectLst>
                  <a:outerShdw blurRad="38100" dist="38100" dir="2700000" algn="tl">
                    <a:srgbClr val="000000">
                      <a:alpha val="43137"/>
                    </a:srgbClr>
                  </a:outerShdw>
                </a:effectLst>
                <a:latin typeface="Arial"/>
                <a:ea typeface="ＭＳ Ｐゴシック" charset="0"/>
                <a:cs typeface="Arial"/>
              </a:rPr>
              <a:t>أسئلة عن الأصول</a:t>
            </a:r>
            <a:endParaRPr lang="en-US" b="1" dirty="0">
              <a:effectLst>
                <a:outerShdw blurRad="38100" dist="38100" dir="2700000" algn="tl">
                  <a:srgbClr val="000000">
                    <a:alpha val="43137"/>
                  </a:srgbClr>
                </a:outerShdw>
              </a:effectLst>
              <a:latin typeface="Arial"/>
              <a:ea typeface="ＭＳ Ｐゴシック" charset="0"/>
              <a:cs typeface="Arial"/>
            </a:endParaRPr>
          </a:p>
        </p:txBody>
      </p:sp>
      <p:sp>
        <p:nvSpPr>
          <p:cNvPr id="51203" name="Rectangle 3"/>
          <p:cNvSpPr>
            <a:spLocks noGrp="1" noChangeArrowheads="1"/>
          </p:cNvSpPr>
          <p:nvPr>
            <p:ph type="body" idx="1"/>
          </p:nvPr>
        </p:nvSpPr>
        <p:spPr>
          <a:xfrm>
            <a:off x="179388" y="2276475"/>
            <a:ext cx="8964612" cy="3598863"/>
          </a:xfrm>
        </p:spPr>
        <p:txBody>
          <a:bodyPr/>
          <a:lstStyle/>
          <a:p>
            <a:pPr eaLnBrk="1" hangingPunct="1">
              <a:defRPr/>
            </a:pPr>
            <a:endParaRPr lang="en-US" b="1" dirty="0">
              <a:effectLst>
                <a:outerShdw blurRad="38100" dist="38100" dir="2700000" algn="tl">
                  <a:srgbClr val="000000">
                    <a:alpha val="43137"/>
                  </a:srgbClr>
                </a:outerShdw>
              </a:effectLst>
              <a:latin typeface="Arial"/>
              <a:ea typeface="ＭＳ Ｐゴシック" charset="0"/>
              <a:cs typeface="Arial"/>
            </a:endParaRPr>
          </a:p>
          <a:p>
            <a:pPr eaLnBrk="1" hangingPunct="1">
              <a:buNone/>
              <a:defRPr/>
            </a:pPr>
            <a:endParaRPr lang="en-US" b="1" dirty="0">
              <a:effectLst>
                <a:outerShdw blurRad="38100" dist="38100" dir="2700000" algn="tl">
                  <a:srgbClr val="000000">
                    <a:alpha val="43137"/>
                  </a:srgbClr>
                </a:outerShdw>
              </a:effectLst>
              <a:latin typeface="Arial"/>
              <a:ea typeface="ＭＳ Ｐゴシック" charset="0"/>
              <a:cs typeface="Arial"/>
            </a:endParaRPr>
          </a:p>
          <a:p>
            <a:pPr algn="r" eaLnBrk="1" hangingPunct="1">
              <a:buNone/>
              <a:defRPr/>
            </a:pPr>
            <a:r>
              <a:rPr lang="ar-JO" b="1" dirty="0">
                <a:effectLst>
                  <a:outerShdw blurRad="38100" dist="38100" dir="2700000" algn="tl">
                    <a:srgbClr val="000000">
                      <a:alpha val="43137"/>
                    </a:srgbClr>
                  </a:outerShdw>
                </a:effectLst>
                <a:latin typeface="Arial"/>
                <a:ea typeface="ＭＳ Ｐゴシック" charset="0"/>
                <a:cs typeface="Arial"/>
              </a:rPr>
              <a:t>* كيف وصل هذا الكون إلينا ؟</a:t>
            </a:r>
            <a:endParaRPr lang="en-US" b="1" dirty="0">
              <a:effectLst>
                <a:outerShdw blurRad="38100" dist="38100" dir="2700000" algn="tl">
                  <a:srgbClr val="000000">
                    <a:alpha val="43137"/>
                  </a:srgbClr>
                </a:outerShdw>
              </a:effectLst>
              <a:latin typeface="Arial"/>
              <a:ea typeface="ＭＳ Ｐゴシック" charset="0"/>
              <a:cs typeface="Arial"/>
            </a:endParaRPr>
          </a:p>
          <a:p>
            <a:pPr algn="r" eaLnBrk="1" hangingPunct="1">
              <a:buNone/>
              <a:defRPr/>
            </a:pPr>
            <a:r>
              <a:rPr lang="ar-JO" b="1" dirty="0">
                <a:effectLst>
                  <a:outerShdw blurRad="38100" dist="38100" dir="2700000" algn="tl">
                    <a:srgbClr val="000000">
                      <a:alpha val="43137"/>
                    </a:srgbClr>
                  </a:outerShdw>
                </a:effectLst>
                <a:latin typeface="Arial"/>
                <a:ea typeface="ＭＳ Ｐゴシック" charset="0"/>
                <a:cs typeface="Arial"/>
              </a:rPr>
              <a:t>* الخلق ؟ أم التطور ؟ أم التطور الإيماني ؟</a:t>
            </a:r>
            <a:endParaRPr lang="en-US" b="1" dirty="0">
              <a:effectLst>
                <a:outerShdw blurRad="38100" dist="38100" dir="2700000" algn="tl">
                  <a:srgbClr val="000000">
                    <a:alpha val="43137"/>
                  </a:srgbClr>
                </a:outerShdw>
              </a:effectLst>
              <a:latin typeface="Arial"/>
              <a:ea typeface="ＭＳ Ｐゴシック" charset="0"/>
              <a:cs typeface="Arial"/>
            </a:endParaRPr>
          </a:p>
          <a:p>
            <a:pPr algn="r" eaLnBrk="1" hangingPunct="1">
              <a:buNone/>
              <a:defRPr/>
            </a:pPr>
            <a:r>
              <a:rPr lang="ar-JO" b="1" dirty="0">
                <a:effectLst>
                  <a:outerShdw blurRad="38100" dist="38100" dir="2700000" algn="tl">
                    <a:srgbClr val="000000">
                      <a:alpha val="43137"/>
                    </a:srgbClr>
                  </a:outerShdw>
                </a:effectLst>
                <a:latin typeface="Arial"/>
                <a:ea typeface="ＭＳ Ｐゴシック" charset="0"/>
                <a:cs typeface="Arial"/>
              </a:rPr>
              <a:t>* ماذا يقول سفر التكوين ؟</a:t>
            </a:r>
            <a:endParaRPr lang="en-US" b="1" dirty="0">
              <a:effectLst>
                <a:outerShdw blurRad="38100" dist="38100" dir="2700000" algn="tl">
                  <a:srgbClr val="000000">
                    <a:alpha val="43137"/>
                  </a:srgbClr>
                </a:outerShdw>
              </a:effectLst>
              <a:latin typeface="Arial"/>
              <a:ea typeface="ＭＳ Ｐゴシック" charset="0"/>
              <a:cs typeface="Arial"/>
            </a:endParaRPr>
          </a:p>
          <a:p>
            <a:pPr eaLnBrk="1" hangingPunct="1">
              <a:buFont typeface="Tahoma" charset="0"/>
              <a:buNone/>
              <a:defRPr/>
            </a:pPr>
            <a:r>
              <a:rPr lang="en-US" b="1" dirty="0">
                <a:effectLst>
                  <a:outerShdw blurRad="38100" dist="38100" dir="2700000" algn="tl">
                    <a:srgbClr val="000000">
                      <a:alpha val="43137"/>
                    </a:srgbClr>
                  </a:outerShdw>
                </a:effectLst>
                <a:latin typeface="Arial"/>
                <a:ea typeface="ＭＳ Ｐゴシック" charset="0"/>
                <a:cs typeface="Arial"/>
              </a:rPr>
              <a:t>    </a:t>
            </a:r>
          </a:p>
        </p:txBody>
      </p:sp>
      <p:sp>
        <p:nvSpPr>
          <p:cNvPr id="6" name="Text Box 14"/>
          <p:cNvSpPr txBox="1">
            <a:spLocks noChangeArrowheads="1"/>
          </p:cNvSpPr>
          <p:nvPr/>
        </p:nvSpPr>
        <p:spPr bwMode="auto">
          <a:xfrm>
            <a:off x="8022989" y="76200"/>
            <a:ext cx="97654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fontAlgn="auto" hangingPunct="1">
              <a:spcBef>
                <a:spcPts val="0"/>
              </a:spcBef>
              <a:spcAft>
                <a:spcPts val="0"/>
              </a:spcAft>
              <a:defRPr/>
            </a:pPr>
            <a:r>
              <a:rPr lang="ar-JO" b="1" kern="0" dirty="0">
                <a:solidFill>
                  <a:srgbClr val="FFFFFF"/>
                </a:solidFill>
                <a:latin typeface="Arial"/>
                <a:cs typeface="Arial"/>
              </a:rPr>
              <a:t>187آي</a:t>
            </a:r>
            <a:endParaRPr lang="en-US" b="1" kern="0" dirty="0">
              <a:solidFill>
                <a:srgbClr val="FFFFFF"/>
              </a:solidFill>
              <a:latin typeface="Arial"/>
              <a:cs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29" name="Picture 2" descr="Big ba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4779963" cy="495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939" name="Rectangle 3"/>
          <p:cNvSpPr>
            <a:spLocks noGrp="1" noChangeArrowheads="1"/>
          </p:cNvSpPr>
          <p:nvPr>
            <p:ph type="ctrTitle"/>
          </p:nvPr>
        </p:nvSpPr>
        <p:spPr>
          <a:xfrm>
            <a:off x="228600" y="457200"/>
            <a:ext cx="8763000" cy="1524000"/>
          </a:xfrm>
          <a:effectLst>
            <a:outerShdw blurRad="63500" dist="35921" dir="2700000" algn="ctr" rotWithShape="0">
              <a:schemeClr val="tx2">
                <a:alpha val="74998"/>
              </a:schemeClr>
            </a:outerShdw>
          </a:effectLst>
        </p:spPr>
        <p:txBody>
          <a:bodyPr/>
          <a:lstStyle/>
          <a:p>
            <a:pPr eaLnBrk="1" hangingPunct="1">
              <a:defRPr/>
            </a:pPr>
            <a:r>
              <a:rPr lang="ar-JO" b="1" i="1" dirty="0">
                <a:solidFill>
                  <a:schemeClr val="bg1"/>
                </a:solidFill>
                <a:latin typeface="Arial" charset="0"/>
                <a:cs typeface="Arial" charset="0"/>
              </a:rPr>
              <a:t>أسبابه للإنفجار العظيم</a:t>
            </a:r>
            <a:endParaRPr lang="en-US" dirty="0">
              <a:solidFill>
                <a:schemeClr val="bg1"/>
              </a:solidFill>
              <a:latin typeface="Arial" charset="0"/>
              <a:cs typeface="Arial" charset="0"/>
            </a:endParaRPr>
          </a:p>
        </p:txBody>
      </p:sp>
      <p:sp>
        <p:nvSpPr>
          <p:cNvPr id="39940" name="Rectangle 4"/>
          <p:cNvSpPr>
            <a:spLocks noGrp="1" noChangeArrowheads="1"/>
          </p:cNvSpPr>
          <p:nvPr>
            <p:ph type="subTitle" idx="1"/>
          </p:nvPr>
        </p:nvSpPr>
        <p:spPr>
          <a:xfrm>
            <a:off x="228600" y="3810000"/>
            <a:ext cx="8915400" cy="3048000"/>
          </a:xfrm>
          <a:effectLst>
            <a:outerShdw blurRad="63500" dist="35921" dir="2700000" algn="ctr" rotWithShape="0">
              <a:schemeClr val="tx2">
                <a:alpha val="74998"/>
              </a:schemeClr>
            </a:outerShdw>
          </a:effectLst>
        </p:spPr>
        <p:txBody>
          <a:bodyPr/>
          <a:lstStyle/>
          <a:p>
            <a:pPr marL="457200" indent="-457200" algn="r" eaLnBrk="1" hangingPunct="1">
              <a:defRPr/>
            </a:pPr>
            <a:r>
              <a:rPr lang="ar-JO" b="1" dirty="0">
                <a:solidFill>
                  <a:schemeClr val="bg1"/>
                </a:solidFill>
                <a:ea typeface="+mn-ea"/>
              </a:rPr>
              <a:t>- إشارات الموجات الصغرى في جميع أنحاء المجرة</a:t>
            </a:r>
            <a:endParaRPr lang="en-US" b="1" dirty="0">
              <a:solidFill>
                <a:schemeClr val="bg1"/>
              </a:solidFill>
              <a:ea typeface="+mn-ea"/>
            </a:endParaRPr>
          </a:p>
          <a:p>
            <a:pPr marL="457200" indent="-457200" algn="r" eaLnBrk="1" hangingPunct="1">
              <a:defRPr/>
            </a:pPr>
            <a:r>
              <a:rPr lang="ar-JO" b="1" dirty="0">
                <a:solidFill>
                  <a:schemeClr val="bg1"/>
                </a:solidFill>
              </a:rPr>
              <a:t>- نسبة ثابتة من الهيدروجين والديوتيريوم والهيليوم في جميع أنحاء الكون</a:t>
            </a:r>
            <a:endParaRPr lang="en-US" b="1" dirty="0">
              <a:solidFill>
                <a:schemeClr val="bg1"/>
              </a:solidFill>
              <a:ea typeface="+mn-ea"/>
            </a:endParaRPr>
          </a:p>
          <a:p>
            <a:pPr marL="457200" indent="-457200" algn="r" eaLnBrk="1" hangingPunct="1">
              <a:defRPr/>
            </a:pPr>
            <a:r>
              <a:rPr lang="en-US" b="1" dirty="0">
                <a:solidFill>
                  <a:schemeClr val="bg1"/>
                </a:solidFill>
                <a:ea typeface="+mn-ea"/>
              </a:rPr>
              <a:t>(</a:t>
            </a:r>
            <a:r>
              <a:rPr lang="ar-JO" b="1" dirty="0">
                <a:solidFill>
                  <a:schemeClr val="bg1"/>
                </a:solidFill>
                <a:ea typeface="+mn-ea"/>
              </a:rPr>
              <a:t>كولينز, 64-65</a:t>
            </a:r>
            <a:r>
              <a:rPr lang="en-US" b="1" dirty="0">
                <a:solidFill>
                  <a:schemeClr val="bg1"/>
                </a:solidFill>
                <a:ea typeface="+mn-ea"/>
              </a:rPr>
              <a:t>)</a:t>
            </a:r>
          </a:p>
        </p:txBody>
      </p:sp>
    </p:spTree>
  </p:cSld>
  <p:clrMapOvr>
    <a:masterClrMapping/>
  </p:clrMapOvr>
  <p:transition spd="med">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7" name="Picture 2" descr="EARTH"/>
          <p:cNvPicPr>
            <a:picLocks noChangeAspect="1" noChangeArrowheads="1"/>
          </p:cNvPicPr>
          <p:nvPr/>
        </p:nvPicPr>
        <p:blipFill>
          <a:blip r:embed="rId3" cstate="print">
            <a:lum bright="-42000"/>
            <a:extLst>
              <a:ext uri="{28A0092B-C50C-407E-A947-70E740481C1C}">
                <a14:useLocalDpi xmlns:a14="http://schemas.microsoft.com/office/drawing/2010/main"/>
              </a:ext>
            </a:extLst>
          </a:blip>
          <a:srcRect/>
          <a:stretch>
            <a:fillRect/>
          </a:stretch>
        </p:blipFill>
        <p:spPr bwMode="auto">
          <a:xfrm>
            <a:off x="1822450" y="1614488"/>
            <a:ext cx="4914900" cy="356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87" name="Text Box 3"/>
          <p:cNvSpPr txBox="1">
            <a:spLocks noChangeArrowheads="1"/>
          </p:cNvSpPr>
          <p:nvPr/>
        </p:nvSpPr>
        <p:spPr bwMode="auto">
          <a:xfrm>
            <a:off x="107950" y="3990975"/>
            <a:ext cx="3276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3600" b="1" dirty="0">
                <a:solidFill>
                  <a:schemeClr val="bg1"/>
                </a:solidFill>
                <a:latin typeface="Arial"/>
                <a:ea typeface="ＭＳ Ｐゴシック" pitchFamily="-112" charset="-128"/>
                <a:cs typeface="Arial"/>
              </a:rPr>
              <a:t>ما قبل الخلق</a:t>
            </a:r>
            <a:endParaRPr lang="en-US" sz="3600" b="1" dirty="0">
              <a:solidFill>
                <a:schemeClr val="bg1"/>
              </a:solidFill>
              <a:latin typeface="Arial"/>
              <a:ea typeface="ＭＳ Ｐゴシック" pitchFamily="-112" charset="-128"/>
              <a:cs typeface="Arial"/>
            </a:endParaRPr>
          </a:p>
        </p:txBody>
      </p:sp>
      <p:sp>
        <p:nvSpPr>
          <p:cNvPr id="41988" name="Text Box 4"/>
          <p:cNvSpPr txBox="1">
            <a:spLocks noChangeArrowheads="1"/>
          </p:cNvSpPr>
          <p:nvPr/>
        </p:nvSpPr>
        <p:spPr bwMode="auto">
          <a:xfrm>
            <a:off x="107950" y="5257800"/>
            <a:ext cx="29718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3600" b="1" dirty="0">
                <a:solidFill>
                  <a:schemeClr val="bg1"/>
                </a:solidFill>
                <a:latin typeface="Arial"/>
                <a:ea typeface="ＭＳ Ｐゴシック" pitchFamily="-112" charset="-128"/>
                <a:cs typeface="Arial"/>
              </a:rPr>
              <a:t>مرحلتين</a:t>
            </a:r>
            <a:endParaRPr lang="en-US" sz="3600" b="1" dirty="0">
              <a:solidFill>
                <a:schemeClr val="bg1"/>
              </a:solidFill>
              <a:latin typeface="Arial"/>
              <a:ea typeface="ＭＳ Ｐゴシック" pitchFamily="-112" charset="-128"/>
              <a:cs typeface="Arial"/>
            </a:endParaRPr>
          </a:p>
        </p:txBody>
      </p:sp>
      <p:sp>
        <p:nvSpPr>
          <p:cNvPr id="41989" name="Text Box 5"/>
          <p:cNvSpPr txBox="1">
            <a:spLocks noChangeArrowheads="1"/>
          </p:cNvSpPr>
          <p:nvPr/>
        </p:nvSpPr>
        <p:spPr bwMode="auto">
          <a:xfrm>
            <a:off x="107950" y="2111375"/>
            <a:ext cx="2895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4000" b="1" dirty="0">
                <a:solidFill>
                  <a:schemeClr val="bg1"/>
                </a:solidFill>
                <a:latin typeface="Arial"/>
                <a:ea typeface="ＭＳ Ｐゴシック" pitchFamily="-112" charset="-128"/>
                <a:cs typeface="Arial"/>
              </a:rPr>
              <a:t>يوم - حقبة</a:t>
            </a:r>
            <a:endParaRPr lang="en-US" sz="4000" b="1" dirty="0">
              <a:solidFill>
                <a:schemeClr val="bg1"/>
              </a:solidFill>
              <a:latin typeface="Arial"/>
              <a:ea typeface="ＭＳ Ｐゴシック" pitchFamily="-112" charset="-128"/>
              <a:cs typeface="Arial"/>
            </a:endParaRPr>
          </a:p>
        </p:txBody>
      </p:sp>
      <p:sp>
        <p:nvSpPr>
          <p:cNvPr id="41990" name="Text Box 6"/>
          <p:cNvSpPr txBox="1">
            <a:spLocks noChangeArrowheads="1"/>
          </p:cNvSpPr>
          <p:nvPr/>
        </p:nvSpPr>
        <p:spPr bwMode="auto">
          <a:xfrm>
            <a:off x="107950" y="3116263"/>
            <a:ext cx="3581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3600" b="1" dirty="0">
                <a:solidFill>
                  <a:schemeClr val="bg1"/>
                </a:solidFill>
                <a:latin typeface="Arial"/>
                <a:ea typeface="ＭＳ Ｐゴシック" pitchFamily="-112" charset="-128"/>
                <a:cs typeface="Arial"/>
              </a:rPr>
              <a:t>أدبي</a:t>
            </a:r>
            <a:endParaRPr lang="en-US" sz="3600" b="1" dirty="0">
              <a:solidFill>
                <a:schemeClr val="bg1"/>
              </a:solidFill>
              <a:latin typeface="Arial"/>
              <a:ea typeface="ＭＳ Ｐゴシック" pitchFamily="-112" charset="-128"/>
              <a:cs typeface="Arial"/>
            </a:endParaRPr>
          </a:p>
        </p:txBody>
      </p:sp>
      <p:sp>
        <p:nvSpPr>
          <p:cNvPr id="41991" name="Text Box 7"/>
          <p:cNvSpPr txBox="1">
            <a:spLocks noChangeArrowheads="1"/>
          </p:cNvSpPr>
          <p:nvPr/>
        </p:nvSpPr>
        <p:spPr bwMode="auto">
          <a:xfrm>
            <a:off x="107950" y="1241425"/>
            <a:ext cx="3581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3600" b="1" dirty="0">
                <a:solidFill>
                  <a:schemeClr val="bg1"/>
                </a:solidFill>
                <a:latin typeface="Arial"/>
                <a:ea typeface="ＭＳ Ｐゴシック" pitchFamily="-112" charset="-128"/>
                <a:cs typeface="Arial"/>
              </a:rPr>
              <a:t>يوم 24 ساعة</a:t>
            </a:r>
            <a:endParaRPr lang="en-US" sz="3600" b="1" dirty="0">
              <a:solidFill>
                <a:schemeClr val="bg1"/>
              </a:solidFill>
              <a:latin typeface="Arial"/>
              <a:ea typeface="ＭＳ Ｐゴシック" pitchFamily="-112" charset="-128"/>
              <a:cs typeface="Arial"/>
            </a:endParaRPr>
          </a:p>
        </p:txBody>
      </p:sp>
      <p:sp>
        <p:nvSpPr>
          <p:cNvPr id="41992" name="Text Box 8"/>
          <p:cNvSpPr txBox="1">
            <a:spLocks noChangeArrowheads="1"/>
          </p:cNvSpPr>
          <p:nvPr/>
        </p:nvSpPr>
        <p:spPr bwMode="auto">
          <a:xfrm>
            <a:off x="3155950" y="3946525"/>
            <a:ext cx="6019800" cy="11906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290513" indent="-290513" eaLnBrk="1" hangingPunct="1">
              <a:spcBef>
                <a:spcPct val="50000"/>
              </a:spcBef>
              <a:tabLst>
                <a:tab pos="3092450" algn="l"/>
              </a:tabLst>
              <a:defRPr/>
            </a:pPr>
            <a:r>
              <a:rPr lang="ar-JO" sz="3600" b="1" u="sng" dirty="0">
                <a:solidFill>
                  <a:srgbClr val="00FFFF"/>
                </a:solidFill>
                <a:latin typeface="Arial"/>
                <a:ea typeface="ＭＳ Ｐゴシック" pitchFamily="-112" charset="-128"/>
                <a:cs typeface="Arial"/>
              </a:rPr>
              <a:t>الخلق      </a:t>
            </a:r>
            <a:r>
              <a:rPr lang="en-US" sz="3600" b="1" u="sng" dirty="0">
                <a:solidFill>
                  <a:srgbClr val="00FFFF"/>
                </a:solidFill>
                <a:latin typeface="Arial"/>
                <a:ea typeface="ＭＳ Ｐゴシック" pitchFamily="-112" charset="-128"/>
                <a:cs typeface="Arial"/>
              </a:rPr>
              <a:t>  |</a:t>
            </a:r>
            <a:r>
              <a:rPr lang="en-US" sz="3600" b="1" dirty="0">
                <a:solidFill>
                  <a:srgbClr val="00FFFF"/>
                </a:solidFill>
                <a:latin typeface="Arial"/>
                <a:ea typeface="ＭＳ Ｐゴシック" pitchFamily="-112" charset="-128"/>
                <a:cs typeface="Arial"/>
              </a:rPr>
              <a:t> </a:t>
            </a:r>
            <a:r>
              <a:rPr lang="ar-JO" b="1" dirty="0">
                <a:solidFill>
                  <a:schemeClr val="bg1"/>
                </a:solidFill>
                <a:latin typeface="Arial"/>
                <a:ea typeface="ＭＳ Ｐゴシック" pitchFamily="-112" charset="-128"/>
                <a:cs typeface="Arial"/>
              </a:rPr>
              <a:t>الفجوة</a:t>
            </a:r>
            <a:r>
              <a:rPr lang="en-US" sz="3600" b="1" dirty="0">
                <a:solidFill>
                  <a:srgbClr val="00FFFF"/>
                </a:solidFill>
                <a:latin typeface="Arial"/>
                <a:ea typeface="ＭＳ Ｐゴシック" pitchFamily="-112" charset="-128"/>
                <a:cs typeface="Arial"/>
              </a:rPr>
              <a:t> </a:t>
            </a:r>
            <a:r>
              <a:rPr lang="en-US" sz="3600" b="1" u="sng" dirty="0">
                <a:solidFill>
                  <a:srgbClr val="00FFFF"/>
                </a:solidFill>
                <a:latin typeface="Arial"/>
                <a:ea typeface="ＭＳ Ｐゴシック" pitchFamily="-112" charset="-128"/>
                <a:cs typeface="Arial"/>
              </a:rPr>
              <a:t>| </a:t>
            </a:r>
            <a:r>
              <a:rPr lang="ar-JO" sz="3600" b="1" u="sng" dirty="0">
                <a:solidFill>
                  <a:srgbClr val="00FFFF"/>
                </a:solidFill>
                <a:latin typeface="Arial"/>
                <a:ea typeface="ＭＳ Ｐゴシック" pitchFamily="-112" charset="-128"/>
                <a:cs typeface="Arial"/>
              </a:rPr>
              <a:t>إعادة الخلق     </a:t>
            </a:r>
            <a:br>
              <a:rPr lang="en-US" sz="3600" b="1" u="sng" dirty="0">
                <a:solidFill>
                  <a:srgbClr val="00FFFF"/>
                </a:solidFill>
                <a:latin typeface="Arial"/>
                <a:ea typeface="ＭＳ Ｐゴシック" pitchFamily="-112" charset="-128"/>
                <a:cs typeface="Arial"/>
              </a:rPr>
            </a:br>
            <a:r>
              <a:rPr lang="ar-JO" sz="3600" b="1" dirty="0">
                <a:solidFill>
                  <a:srgbClr val="00FFFF"/>
                </a:solidFill>
                <a:latin typeface="Arial"/>
                <a:ea typeface="ＭＳ Ｐゴシック" pitchFamily="-112" charset="-128"/>
                <a:cs typeface="Arial"/>
              </a:rPr>
              <a:t>1 : 1</a:t>
            </a:r>
            <a:r>
              <a:rPr lang="en-US" sz="3600" b="1" dirty="0">
                <a:solidFill>
                  <a:srgbClr val="00FFFF"/>
                </a:solidFill>
                <a:latin typeface="Arial"/>
                <a:ea typeface="ＭＳ Ｐゴシック" pitchFamily="-112" charset="-128"/>
                <a:cs typeface="Arial"/>
              </a:rPr>
              <a:t>	</a:t>
            </a:r>
            <a:r>
              <a:rPr lang="ar-JO" sz="3600" b="1" dirty="0">
                <a:solidFill>
                  <a:srgbClr val="00FFFF"/>
                </a:solidFill>
                <a:latin typeface="Arial"/>
                <a:ea typeface="ＭＳ Ｐゴシック" pitchFamily="-112" charset="-128"/>
                <a:cs typeface="Arial"/>
              </a:rPr>
              <a:t>1 : 2 – 2 : 3</a:t>
            </a:r>
            <a:endParaRPr lang="en-US" sz="3600" b="1" dirty="0">
              <a:solidFill>
                <a:srgbClr val="00FFFF"/>
              </a:solidFill>
              <a:latin typeface="Arial"/>
              <a:ea typeface="ＭＳ Ｐゴシック" pitchFamily="-112" charset="-128"/>
              <a:cs typeface="Arial"/>
            </a:endParaRPr>
          </a:p>
        </p:txBody>
      </p:sp>
      <p:sp>
        <p:nvSpPr>
          <p:cNvPr id="41993" name="Text Box 9"/>
          <p:cNvSpPr txBox="1">
            <a:spLocks noChangeArrowheads="1"/>
          </p:cNvSpPr>
          <p:nvPr/>
        </p:nvSpPr>
        <p:spPr bwMode="auto">
          <a:xfrm>
            <a:off x="3155950" y="5213350"/>
            <a:ext cx="58547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3600" b="1" u="sng" dirty="0">
                <a:solidFill>
                  <a:srgbClr val="00FFFF"/>
                </a:solidFill>
                <a:latin typeface="Arial"/>
                <a:ea typeface="ＭＳ Ｐゴシック" pitchFamily="-112" charset="-128"/>
                <a:cs typeface="Arial"/>
              </a:rPr>
              <a:t>الخلق     </a:t>
            </a:r>
            <a:r>
              <a:rPr lang="en-US" sz="3600" b="1" u="sng" dirty="0">
                <a:solidFill>
                  <a:srgbClr val="00FFFF"/>
                </a:solidFill>
                <a:latin typeface="Arial"/>
                <a:ea typeface="ＭＳ Ｐゴシック" pitchFamily="-112" charset="-128"/>
                <a:cs typeface="Arial"/>
              </a:rPr>
              <a:t> |</a:t>
            </a:r>
            <a:r>
              <a:rPr lang="en-US" sz="3600" b="1" dirty="0">
                <a:solidFill>
                  <a:srgbClr val="00FFFF"/>
                </a:solidFill>
                <a:latin typeface="Arial"/>
                <a:ea typeface="ＭＳ Ｐゴシック" pitchFamily="-112" charset="-128"/>
                <a:cs typeface="Arial"/>
              </a:rPr>
              <a:t> </a:t>
            </a:r>
            <a:r>
              <a:rPr lang="ar-JO" b="1" dirty="0">
                <a:solidFill>
                  <a:schemeClr val="bg1"/>
                </a:solidFill>
                <a:latin typeface="Arial"/>
                <a:ea typeface="ＭＳ Ｐゴシック" pitchFamily="-112" charset="-128"/>
                <a:cs typeface="Arial"/>
              </a:rPr>
              <a:t>الفجوة</a:t>
            </a:r>
            <a:r>
              <a:rPr lang="en-US" sz="3600" b="1" dirty="0">
                <a:solidFill>
                  <a:srgbClr val="00FFFF"/>
                </a:solidFill>
                <a:latin typeface="Arial"/>
                <a:ea typeface="ＭＳ Ｐゴシック" pitchFamily="-112" charset="-128"/>
                <a:cs typeface="Arial"/>
              </a:rPr>
              <a:t> </a:t>
            </a:r>
            <a:r>
              <a:rPr lang="en-US" sz="3600" b="1" u="sng" dirty="0">
                <a:solidFill>
                  <a:srgbClr val="00FFFF"/>
                </a:solidFill>
                <a:latin typeface="Arial"/>
                <a:ea typeface="ＭＳ Ｐゴシック" pitchFamily="-112" charset="-128"/>
                <a:cs typeface="Arial"/>
              </a:rPr>
              <a:t>| </a:t>
            </a:r>
            <a:r>
              <a:rPr lang="ar-JO" sz="3600" b="1" u="sng" dirty="0">
                <a:solidFill>
                  <a:srgbClr val="00FFFF"/>
                </a:solidFill>
                <a:latin typeface="Arial"/>
                <a:ea typeface="ＭＳ Ｐゴシック" pitchFamily="-112" charset="-128"/>
                <a:cs typeface="Arial"/>
              </a:rPr>
              <a:t>الخلق    </a:t>
            </a:r>
            <a:r>
              <a:rPr lang="en-US" sz="3600" b="1" u="sng" dirty="0">
                <a:solidFill>
                  <a:srgbClr val="00FFFF"/>
                </a:solidFill>
                <a:latin typeface="Arial"/>
                <a:ea typeface="ＭＳ Ｐゴシック" pitchFamily="-112" charset="-128"/>
                <a:cs typeface="Arial"/>
              </a:rPr>
              <a:t>  </a:t>
            </a:r>
            <a:r>
              <a:rPr lang="en-US" sz="3600" b="1" dirty="0">
                <a:solidFill>
                  <a:srgbClr val="00FFFF"/>
                </a:solidFill>
                <a:latin typeface="Arial"/>
                <a:ea typeface="ＭＳ Ｐゴシック" pitchFamily="-112" charset="-128"/>
                <a:cs typeface="Arial"/>
              </a:rPr>
              <a:t>	   </a:t>
            </a:r>
          </a:p>
        </p:txBody>
      </p:sp>
      <p:sp>
        <p:nvSpPr>
          <p:cNvPr id="41994" name="Text Box 10"/>
          <p:cNvSpPr txBox="1">
            <a:spLocks noChangeArrowheads="1"/>
          </p:cNvSpPr>
          <p:nvPr/>
        </p:nvSpPr>
        <p:spPr bwMode="auto">
          <a:xfrm>
            <a:off x="3155950" y="2141538"/>
            <a:ext cx="544195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3600" b="1" dirty="0">
                <a:solidFill>
                  <a:srgbClr val="00FFFF"/>
                </a:solidFill>
                <a:latin typeface="Arial"/>
                <a:ea typeface="ＭＳ Ｐゴシック" pitchFamily="-112" charset="-128"/>
                <a:cs typeface="Arial"/>
              </a:rPr>
              <a:t>يوم واحد = فترة غير محددة</a:t>
            </a:r>
            <a:endParaRPr lang="en-US" sz="3600" b="1" dirty="0">
              <a:solidFill>
                <a:srgbClr val="00FFFF"/>
              </a:solidFill>
              <a:latin typeface="Arial"/>
              <a:ea typeface="ＭＳ Ｐゴシック" pitchFamily="-112" charset="-128"/>
              <a:cs typeface="Arial"/>
            </a:endParaRPr>
          </a:p>
        </p:txBody>
      </p:sp>
      <p:sp>
        <p:nvSpPr>
          <p:cNvPr id="41995" name="Text Box 11"/>
          <p:cNvSpPr txBox="1">
            <a:spLocks noChangeArrowheads="1"/>
          </p:cNvSpPr>
          <p:nvPr/>
        </p:nvSpPr>
        <p:spPr bwMode="auto">
          <a:xfrm>
            <a:off x="3155950" y="1241425"/>
            <a:ext cx="544195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3600" b="1" dirty="0">
                <a:solidFill>
                  <a:srgbClr val="00FFFF"/>
                </a:solidFill>
                <a:latin typeface="Arial"/>
                <a:ea typeface="ＭＳ Ｐゴシック" pitchFamily="-112" charset="-128"/>
                <a:cs typeface="Arial"/>
              </a:rPr>
              <a:t>يوم واحد = 24 ساعة حرفية</a:t>
            </a:r>
            <a:endParaRPr lang="en-US" sz="3600" b="1" dirty="0">
              <a:solidFill>
                <a:srgbClr val="00FFFF"/>
              </a:solidFill>
              <a:latin typeface="Arial"/>
              <a:ea typeface="ＭＳ Ｐゴシック" pitchFamily="-112" charset="-128"/>
              <a:cs typeface="Arial"/>
            </a:endParaRPr>
          </a:p>
        </p:txBody>
      </p:sp>
      <p:sp>
        <p:nvSpPr>
          <p:cNvPr id="41996" name="Text Box 12"/>
          <p:cNvSpPr txBox="1">
            <a:spLocks noChangeArrowheads="1"/>
          </p:cNvSpPr>
          <p:nvPr/>
        </p:nvSpPr>
        <p:spPr bwMode="auto">
          <a:xfrm>
            <a:off x="3155950" y="3116263"/>
            <a:ext cx="544195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3600" b="1" dirty="0">
                <a:solidFill>
                  <a:srgbClr val="00FFFF"/>
                </a:solidFill>
                <a:latin typeface="Arial"/>
                <a:ea typeface="ＭＳ Ｐゴシック" pitchFamily="-112" charset="-128"/>
                <a:cs typeface="Arial"/>
              </a:rPr>
              <a:t>سبعة ايام = رمزي</a:t>
            </a:r>
            <a:endParaRPr lang="en-US" sz="3600" b="1" dirty="0">
              <a:solidFill>
                <a:srgbClr val="00FFFF"/>
              </a:solidFill>
              <a:latin typeface="Arial"/>
              <a:ea typeface="ＭＳ Ｐゴシック" pitchFamily="-112" charset="-128"/>
              <a:cs typeface="Arial"/>
            </a:endParaRPr>
          </a:p>
        </p:txBody>
      </p:sp>
      <p:sp>
        <p:nvSpPr>
          <p:cNvPr id="41997" name="Text Box 13"/>
          <p:cNvSpPr txBox="1">
            <a:spLocks noChangeArrowheads="1"/>
          </p:cNvSpPr>
          <p:nvPr/>
        </p:nvSpPr>
        <p:spPr bwMode="auto">
          <a:xfrm>
            <a:off x="4679950" y="6248400"/>
            <a:ext cx="4267200" cy="579438"/>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eaLnBrk="1" hangingPunct="1">
              <a:spcBef>
                <a:spcPct val="50000"/>
              </a:spcBef>
              <a:defRPr/>
            </a:pPr>
            <a:r>
              <a:rPr lang="ar-JO" sz="3200" b="1" dirty="0">
                <a:solidFill>
                  <a:schemeClr val="bg1"/>
                </a:solidFill>
                <a:latin typeface="Arial"/>
                <a:ea typeface="ＭＳ Ｐゴシック" pitchFamily="-112" charset="-128"/>
                <a:cs typeface="Arial"/>
              </a:rPr>
              <a:t>تكوين 1 </a:t>
            </a:r>
            <a:endParaRPr lang="en-US" sz="3200" b="1" dirty="0">
              <a:solidFill>
                <a:schemeClr val="bg1"/>
              </a:solidFill>
              <a:latin typeface="Arial"/>
              <a:ea typeface="ＭＳ Ｐゴシック" pitchFamily="-112" charset="-128"/>
              <a:cs typeface="Arial"/>
            </a:endParaRPr>
          </a:p>
        </p:txBody>
      </p:sp>
      <p:sp>
        <p:nvSpPr>
          <p:cNvPr id="254989" name="Text Box 14"/>
          <p:cNvSpPr txBox="1">
            <a:spLocks noChangeArrowheads="1"/>
          </p:cNvSpPr>
          <p:nvPr/>
        </p:nvSpPr>
        <p:spPr bwMode="auto">
          <a:xfrm>
            <a:off x="8172450" y="76200"/>
            <a:ext cx="98135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solidFill>
                  <a:schemeClr val="bg1"/>
                </a:solidFill>
                <a:cs typeface="Arial" charset="0"/>
              </a:rPr>
              <a:t>187س</a:t>
            </a:r>
            <a:endParaRPr lang="en-US" b="1" dirty="0">
              <a:solidFill>
                <a:schemeClr val="bg1"/>
              </a:solidFill>
              <a:cs typeface="Arial" charset="0"/>
            </a:endParaRPr>
          </a:p>
        </p:txBody>
      </p:sp>
      <p:sp>
        <p:nvSpPr>
          <p:cNvPr id="254990" name="Rectangle 15"/>
          <p:cNvSpPr>
            <a:spLocks noGrp="1" noChangeArrowheads="1"/>
          </p:cNvSpPr>
          <p:nvPr>
            <p:ph type="title" idx="4294967295"/>
          </p:nvPr>
        </p:nvSpPr>
        <p:spPr>
          <a:xfrm>
            <a:off x="1174750" y="76200"/>
            <a:ext cx="6553200" cy="914400"/>
          </a:xfrm>
        </p:spPr>
        <p:txBody>
          <a:bodyPr/>
          <a:lstStyle/>
          <a:p>
            <a:pPr eaLnBrk="1" hangingPunct="1"/>
            <a:r>
              <a:rPr lang="ar-JO" sz="5400" b="1" dirty="0">
                <a:solidFill>
                  <a:schemeClr val="bg1"/>
                </a:solidFill>
                <a:latin typeface="Arial" charset="0"/>
              </a:rPr>
              <a:t>نظريات الخلق</a:t>
            </a:r>
            <a:endParaRPr lang="en-US" dirty="0">
              <a:latin typeface="Arial" charset="0"/>
            </a:endParaRPr>
          </a:p>
        </p:txBody>
      </p:sp>
      <p:sp>
        <p:nvSpPr>
          <p:cNvPr id="254991" name="Text Box 16"/>
          <p:cNvSpPr txBox="1">
            <a:spLocks noChangeArrowheads="1"/>
          </p:cNvSpPr>
          <p:nvPr/>
        </p:nvSpPr>
        <p:spPr bwMode="auto">
          <a:xfrm>
            <a:off x="2571736" y="5759450"/>
            <a:ext cx="585927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165100" indent="-1651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600" b="1" dirty="0">
                <a:solidFill>
                  <a:srgbClr val="00FFFF"/>
                </a:solidFill>
                <a:cs typeface="Arial" charset="0"/>
              </a:rPr>
              <a:t>	</a:t>
            </a:r>
            <a:r>
              <a:rPr lang="ar-JO" sz="3600" b="1" dirty="0">
                <a:solidFill>
                  <a:srgbClr val="00FFFF"/>
                </a:solidFill>
                <a:cs typeface="Arial" charset="0"/>
              </a:rPr>
              <a:t>1 : 1 – 2 : 3</a:t>
            </a:r>
            <a:r>
              <a:rPr lang="en-US" sz="3600" b="1" dirty="0">
                <a:solidFill>
                  <a:srgbClr val="00FFFF"/>
                </a:solidFill>
                <a:cs typeface="Arial" charset="0"/>
              </a:rPr>
              <a:t>	   </a:t>
            </a:r>
            <a:r>
              <a:rPr lang="ar-JO" sz="3600" b="1" dirty="0">
                <a:solidFill>
                  <a:srgbClr val="00FFFF"/>
                </a:solidFill>
                <a:cs typeface="Arial" charset="0"/>
              </a:rPr>
              <a:t>2 : 4 - 25</a:t>
            </a:r>
            <a:endParaRPr lang="en-US" sz="3600" b="1" dirty="0">
              <a:solidFill>
                <a:srgbClr val="00FFFF"/>
              </a:solidFill>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988"/>
                                        </p:tgtEl>
                                        <p:attrNameLst>
                                          <p:attrName>style.visibility</p:attrName>
                                        </p:attrNameLst>
                                      </p:cBhvr>
                                      <p:to>
                                        <p:strVal val="visible"/>
                                      </p:to>
                                    </p:set>
                                    <p:animEffect transition="in" filter="dissolve">
                                      <p:cBhvr>
                                        <p:cTn id="7" dur="500"/>
                                        <p:tgtEl>
                                          <p:spTgt spid="419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1993"/>
                                        </p:tgtEl>
                                        <p:attrNameLst>
                                          <p:attrName>style.visibility</p:attrName>
                                        </p:attrNameLst>
                                      </p:cBhvr>
                                      <p:to>
                                        <p:strVal val="visible"/>
                                      </p:to>
                                    </p:set>
                                    <p:animEffect transition="in" filter="dissolve">
                                      <p:cBhvr>
                                        <p:cTn id="12" dur="500"/>
                                        <p:tgtEl>
                                          <p:spTgt spid="4199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1987"/>
                                        </p:tgtEl>
                                        <p:attrNameLst>
                                          <p:attrName>style.visibility</p:attrName>
                                        </p:attrNameLst>
                                      </p:cBhvr>
                                      <p:to>
                                        <p:strVal val="visible"/>
                                      </p:to>
                                    </p:set>
                                    <p:animEffect transition="in" filter="dissolve">
                                      <p:cBhvr>
                                        <p:cTn id="17" dur="500"/>
                                        <p:tgtEl>
                                          <p:spTgt spid="4198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1992"/>
                                        </p:tgtEl>
                                        <p:attrNameLst>
                                          <p:attrName>style.visibility</p:attrName>
                                        </p:attrNameLst>
                                      </p:cBhvr>
                                      <p:to>
                                        <p:strVal val="visible"/>
                                      </p:to>
                                    </p:set>
                                    <p:animEffect transition="in" filter="dissolve">
                                      <p:cBhvr>
                                        <p:cTn id="22" dur="500"/>
                                        <p:tgtEl>
                                          <p:spTgt spid="4199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1990"/>
                                        </p:tgtEl>
                                        <p:attrNameLst>
                                          <p:attrName>style.visibility</p:attrName>
                                        </p:attrNameLst>
                                      </p:cBhvr>
                                      <p:to>
                                        <p:strVal val="visible"/>
                                      </p:to>
                                    </p:set>
                                    <p:animEffect transition="in" filter="dissolve">
                                      <p:cBhvr>
                                        <p:cTn id="27" dur="500"/>
                                        <p:tgtEl>
                                          <p:spTgt spid="4199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41996"/>
                                        </p:tgtEl>
                                        <p:attrNameLst>
                                          <p:attrName>style.visibility</p:attrName>
                                        </p:attrNameLst>
                                      </p:cBhvr>
                                      <p:to>
                                        <p:strVal val="visible"/>
                                      </p:to>
                                    </p:set>
                                    <p:animEffect transition="in" filter="dissolve">
                                      <p:cBhvr>
                                        <p:cTn id="32" dur="500"/>
                                        <p:tgtEl>
                                          <p:spTgt spid="4199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41989"/>
                                        </p:tgtEl>
                                        <p:attrNameLst>
                                          <p:attrName>style.visibility</p:attrName>
                                        </p:attrNameLst>
                                      </p:cBhvr>
                                      <p:to>
                                        <p:strVal val="visible"/>
                                      </p:to>
                                    </p:set>
                                    <p:animEffect transition="in" filter="dissolve">
                                      <p:cBhvr>
                                        <p:cTn id="37" dur="500"/>
                                        <p:tgtEl>
                                          <p:spTgt spid="4198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41994"/>
                                        </p:tgtEl>
                                        <p:attrNameLst>
                                          <p:attrName>style.visibility</p:attrName>
                                        </p:attrNameLst>
                                      </p:cBhvr>
                                      <p:to>
                                        <p:strVal val="visible"/>
                                      </p:to>
                                    </p:set>
                                    <p:animEffect transition="in" filter="dissolve">
                                      <p:cBhvr>
                                        <p:cTn id="42" dur="500"/>
                                        <p:tgtEl>
                                          <p:spTgt spid="4199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41991"/>
                                        </p:tgtEl>
                                        <p:attrNameLst>
                                          <p:attrName>style.visibility</p:attrName>
                                        </p:attrNameLst>
                                      </p:cBhvr>
                                      <p:to>
                                        <p:strVal val="visible"/>
                                      </p:to>
                                    </p:set>
                                    <p:animEffect transition="in" filter="dissolve">
                                      <p:cBhvr>
                                        <p:cTn id="47" dur="500"/>
                                        <p:tgtEl>
                                          <p:spTgt spid="4199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41995"/>
                                        </p:tgtEl>
                                        <p:attrNameLst>
                                          <p:attrName>style.visibility</p:attrName>
                                        </p:attrNameLst>
                                      </p:cBhvr>
                                      <p:to>
                                        <p:strVal val="visible"/>
                                      </p:to>
                                    </p:set>
                                    <p:animEffect transition="in" filter="dissolve">
                                      <p:cBhvr>
                                        <p:cTn id="52" dur="500"/>
                                        <p:tgtEl>
                                          <p:spTgt spid="41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autoUpdateAnimBg="0"/>
      <p:bldP spid="41988" grpId="0" autoUpdateAnimBg="0"/>
      <p:bldP spid="41989" grpId="0" autoUpdateAnimBg="0"/>
      <p:bldP spid="41990" grpId="0" autoUpdateAnimBg="0"/>
      <p:bldP spid="41991" grpId="0" autoUpdateAnimBg="0"/>
      <p:bldP spid="41992" grpId="0" autoUpdateAnimBg="0"/>
      <p:bldP spid="41993" grpId="0" autoUpdateAnimBg="0"/>
      <p:bldP spid="41994" grpId="0" autoUpdateAnimBg="0"/>
      <p:bldP spid="41995" grpId="0" autoUpdateAnimBg="0"/>
      <p:bldP spid="41996"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1026"/>
          <p:cNvSpPr>
            <a:spLocks noChangeArrowheads="1"/>
          </p:cNvSpPr>
          <p:nvPr/>
        </p:nvSpPr>
        <p:spPr bwMode="auto">
          <a:xfrm>
            <a:off x="0" y="0"/>
            <a:ext cx="9144000" cy="6858000"/>
          </a:xfrm>
          <a:prstGeom prst="rect">
            <a:avLst/>
          </a:prstGeom>
          <a:gradFill rotWithShape="0">
            <a:gsLst>
              <a:gs pos="0">
                <a:srgbClr val="800080">
                  <a:alpha val="32999"/>
                </a:srgbClr>
              </a:gs>
              <a:gs pos="100000">
                <a:srgbClr val="000A0D">
                  <a:alpha val="32999"/>
                </a:srgbClr>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endParaRPr>
          </a:p>
        </p:txBody>
      </p:sp>
      <p:sp>
        <p:nvSpPr>
          <p:cNvPr id="125955" name="Rectangle 1027"/>
          <p:cNvSpPr>
            <a:spLocks noGrp="1" noChangeArrowheads="1"/>
          </p:cNvSpPr>
          <p:nvPr>
            <p:ph type="ctrTitle"/>
          </p:nvPr>
        </p:nvSpPr>
        <p:spPr>
          <a:xfrm>
            <a:off x="34925" y="3789363"/>
            <a:ext cx="8999538" cy="1752600"/>
          </a:xfrm>
        </p:spPr>
        <p:txBody>
          <a:bodyPr/>
          <a:lstStyle/>
          <a:p>
            <a:pPr eaLnBrk="1" hangingPunct="1">
              <a:defRPr/>
            </a:pPr>
            <a:r>
              <a:rPr lang="ar-JO" altLang="ja-JP" b="1" kern="1200"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و كانت الأرض خربة و خالية و على وجه الغمر ظلمة</a:t>
            </a:r>
            <a:endParaRPr lang="en-US" b="1" kern="1200"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endParaRPr>
          </a:p>
        </p:txBody>
      </p:sp>
      <p:sp>
        <p:nvSpPr>
          <p:cNvPr id="125957" name="Rectangle 1029"/>
          <p:cNvSpPr>
            <a:spLocks noChangeArrowheads="1"/>
          </p:cNvSpPr>
          <p:nvPr/>
        </p:nvSpPr>
        <p:spPr bwMode="auto">
          <a:xfrm>
            <a:off x="20638" y="304800"/>
            <a:ext cx="9015412" cy="1752600"/>
          </a:xfrm>
          <a:prstGeom prst="rect">
            <a:avLst/>
          </a:prstGeom>
          <a:noFill/>
          <a:ln w="9525">
            <a:noFill/>
            <a:miter lim="800000"/>
            <a:headEnd/>
            <a:tailEnd/>
          </a:ln>
          <a:effectLst>
            <a:outerShdw blurRad="63500" dist="12700" dir="2700000" algn="ctr" rotWithShape="0">
              <a:srgbClr val="000000">
                <a:alpha val="75000"/>
              </a:srgbClr>
            </a:outerShdw>
          </a:effectLst>
        </p:spPr>
        <p:txBody>
          <a:bodyPr anchor="ctr"/>
          <a:lstStyle/>
          <a:p>
            <a:pPr algn="ctr" eaLnBrk="1" hangingPunct="1">
              <a:defRPr/>
            </a:pPr>
            <a:r>
              <a:rPr lang="ar-JO" altLang="ja-JP" sz="4400" b="1"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و روح الله يرف على وجه المياه</a:t>
            </a:r>
            <a:endParaRPr lang="en-US" sz="4400" b="1"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endParaRPr>
          </a:p>
        </p:txBody>
      </p:sp>
      <p:sp>
        <p:nvSpPr>
          <p:cNvPr id="125958" name="Rectangle 1030"/>
          <p:cNvSpPr>
            <a:spLocks noChangeArrowheads="1"/>
          </p:cNvSpPr>
          <p:nvPr/>
        </p:nvSpPr>
        <p:spPr bwMode="auto">
          <a:xfrm>
            <a:off x="3429000" y="6172200"/>
            <a:ext cx="5562600" cy="609600"/>
          </a:xfrm>
          <a:prstGeom prst="rect">
            <a:avLst/>
          </a:prstGeom>
          <a:noFill/>
          <a:ln w="9525">
            <a:noFill/>
            <a:miter lim="800000"/>
            <a:headEnd/>
            <a:tailEnd/>
          </a:ln>
          <a:effectLst>
            <a:outerShdw blurRad="63500" dist="12700" dir="2700000" algn="ctr" rotWithShape="0">
              <a:srgbClr val="000000">
                <a:alpha val="75000"/>
              </a:srgbClr>
            </a:outerShdw>
          </a:effectLst>
        </p:spPr>
        <p:txBody>
          <a:bodyPr anchor="ctr"/>
          <a:lstStyle/>
          <a:p>
            <a:pPr algn="r" eaLnBrk="1" hangingPunct="1">
              <a:defRPr/>
            </a:pPr>
            <a:r>
              <a:rPr lang="ar-JO" sz="3600" b="1"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تكوين 1 : 2 </a:t>
            </a:r>
            <a:endParaRPr lang="en-US" sz="3600" b="1" i="1"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5955"/>
                                        </p:tgtEl>
                                        <p:attrNameLst>
                                          <p:attrName>style.visibility</p:attrName>
                                        </p:attrNameLst>
                                      </p:cBhvr>
                                      <p:to>
                                        <p:strVal val="visible"/>
                                      </p:to>
                                    </p:set>
                                    <p:animEffect transition="in" filter="checkerboard(across)">
                                      <p:cBhvr>
                                        <p:cTn id="7" dur="500"/>
                                        <p:tgtEl>
                                          <p:spTgt spid="1259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125957"/>
                                        </p:tgtEl>
                                        <p:attrNameLst>
                                          <p:attrName>style.visibility</p:attrName>
                                        </p:attrNameLst>
                                      </p:cBhvr>
                                      <p:to>
                                        <p:strVal val="visible"/>
                                      </p:to>
                                    </p:set>
                                    <p:animEffect transition="in" filter="fade">
                                      <p:cBhvr>
                                        <p:cTn id="12" dur="1000"/>
                                        <p:tgtEl>
                                          <p:spTgt spid="125957"/>
                                        </p:tgtEl>
                                      </p:cBhvr>
                                    </p:animEffect>
                                    <p:anim calcmode="lin" valueType="num">
                                      <p:cBhvr>
                                        <p:cTn id="13" dur="1000" fill="hold"/>
                                        <p:tgtEl>
                                          <p:spTgt spid="125957"/>
                                        </p:tgtEl>
                                        <p:attrNameLst>
                                          <p:attrName>ppt_x</p:attrName>
                                        </p:attrNameLst>
                                      </p:cBhvr>
                                      <p:tavLst>
                                        <p:tav tm="0">
                                          <p:val>
                                            <p:strVal val="#ppt_x"/>
                                          </p:val>
                                        </p:tav>
                                        <p:tav tm="100000">
                                          <p:val>
                                            <p:strVal val="#ppt_x"/>
                                          </p:val>
                                        </p:tav>
                                      </p:tavLst>
                                    </p:anim>
                                    <p:anim calcmode="lin" valueType="num">
                                      <p:cBhvr>
                                        <p:cTn id="14" dur="900" decel="100000" fill="hold"/>
                                        <p:tgtEl>
                                          <p:spTgt spid="125957"/>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2595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5" grpId="0"/>
      <p:bldP spid="12595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4279" y="304800"/>
            <a:ext cx="4662479" cy="6324600"/>
            <a:chOff x="-14279" y="304800"/>
            <a:chExt cx="4662479" cy="6324600"/>
          </a:xfrm>
        </p:grpSpPr>
        <p:pic>
          <p:nvPicPr>
            <p:cNvPr id="261123" name="Picture 4" descr="Ros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067050">
              <a:off x="488950" y="304800"/>
              <a:ext cx="4159250" cy="632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descr="Ross"/>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rot="-1067050">
              <a:off x="-14279" y="846951"/>
              <a:ext cx="3958848" cy="764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descr="Ross"/>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rot="-1067050">
              <a:off x="185571" y="1542309"/>
              <a:ext cx="3958848" cy="8708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50178" name="Rectangle 2"/>
          <p:cNvSpPr>
            <a:spLocks noGrp="1" noChangeArrowheads="1"/>
          </p:cNvSpPr>
          <p:nvPr>
            <p:ph type="title"/>
          </p:nvPr>
        </p:nvSpPr>
        <p:spPr>
          <a:xfrm>
            <a:off x="3886200" y="277813"/>
            <a:ext cx="5257800" cy="1779587"/>
          </a:xfrm>
        </p:spPr>
        <p:txBody>
          <a:bodyPr/>
          <a:lstStyle/>
          <a:p>
            <a:pPr eaLnBrk="1" hangingPunct="1">
              <a:defRPr/>
            </a:pPr>
            <a:r>
              <a:rPr lang="ar-JO" b="1" dirty="0">
                <a:solidFill>
                  <a:schemeClr val="tx1"/>
                </a:solidFill>
                <a:effectLst/>
                <a:latin typeface="Arial" charset="0"/>
              </a:rPr>
              <a:t>أفضل تفسير             لسفر التكوين</a:t>
            </a:r>
            <a:endParaRPr lang="en-US" b="1" dirty="0">
              <a:solidFill>
                <a:schemeClr val="tx1"/>
              </a:solidFill>
              <a:effectLst/>
              <a:latin typeface="Arial" charset="0"/>
            </a:endParaRPr>
          </a:p>
        </p:txBody>
      </p:sp>
      <p:sp>
        <p:nvSpPr>
          <p:cNvPr id="50179" name="Rectangle 3"/>
          <p:cNvSpPr>
            <a:spLocks noGrp="1" noChangeArrowheads="1"/>
          </p:cNvSpPr>
          <p:nvPr>
            <p:ph type="body" sz="half" idx="2"/>
          </p:nvPr>
        </p:nvSpPr>
        <p:spPr>
          <a:xfrm>
            <a:off x="5410200" y="2514600"/>
            <a:ext cx="3276600" cy="3540125"/>
          </a:xfrm>
        </p:spPr>
        <p:txBody>
          <a:bodyPr/>
          <a:lstStyle/>
          <a:p>
            <a:pPr algn="r" eaLnBrk="1" hangingPunct="1">
              <a:defRPr/>
            </a:pPr>
            <a:r>
              <a:rPr lang="ar-JO" dirty="0"/>
              <a:t>- مقروء جداً</a:t>
            </a:r>
          </a:p>
          <a:p>
            <a:pPr algn="r" eaLnBrk="1" hangingPunct="1">
              <a:defRPr/>
            </a:pPr>
            <a:r>
              <a:rPr lang="ar-JO" dirty="0"/>
              <a:t>- الملخصات التفسيرية – الملخصات الوعظية - لاهوت سفر التكوين</a:t>
            </a:r>
          </a:p>
          <a:p>
            <a:pPr algn="r" eaLnBrk="1" hangingPunct="1">
              <a:buNone/>
              <a:defRPr/>
            </a:pPr>
            <a:r>
              <a:rPr lang="ar-JO" dirty="0"/>
              <a:t>- إنجيلية</a:t>
            </a:r>
            <a:endParaRPr lang="en-US" dirty="0">
              <a:latin typeface="Arial" charset="0"/>
            </a:endParaRPr>
          </a:p>
          <a:p>
            <a:pPr algn="r" eaLnBrk="1" hangingPunct="1">
              <a:buNone/>
              <a:defRPr/>
            </a:pPr>
            <a:endParaRPr lang="en-US" dirty="0">
              <a:latin typeface="Arial" charset="0"/>
            </a:endParaRPr>
          </a:p>
        </p:txBody>
      </p:sp>
      <p:sp>
        <p:nvSpPr>
          <p:cNvPr id="7" name="Rectangle 2"/>
          <p:cNvSpPr txBox="1">
            <a:spLocks noChangeArrowheads="1"/>
          </p:cNvSpPr>
          <p:nvPr/>
        </p:nvSpPr>
        <p:spPr bwMode="auto">
          <a:xfrm rot="20613976">
            <a:off x="-756276" y="824014"/>
            <a:ext cx="5257800" cy="1779587"/>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a:lstStyle>
          <a:p>
            <a:pPr eaLnBrk="1" hangingPunct="1">
              <a:lnSpc>
                <a:spcPct val="60000"/>
              </a:lnSpc>
              <a:defRPr/>
            </a:pPr>
            <a:r>
              <a:rPr lang="en-US" sz="8000" b="1" dirty="0">
                <a:solidFill>
                  <a:srgbClr val="800000"/>
                </a:solidFill>
                <a:effectLst/>
                <a:latin typeface="Times New Roman"/>
                <a:cs typeface="Times New Roman"/>
              </a:rPr>
              <a:t>C</a:t>
            </a:r>
            <a:r>
              <a:rPr lang="en-US" sz="6600" b="1" dirty="0">
                <a:solidFill>
                  <a:srgbClr val="800000"/>
                </a:solidFill>
                <a:effectLst/>
                <a:latin typeface="Times New Roman"/>
                <a:cs typeface="Times New Roman"/>
              </a:rPr>
              <a:t>reation</a:t>
            </a:r>
            <a:br>
              <a:rPr lang="en-US" sz="6600" b="1" dirty="0">
                <a:solidFill>
                  <a:srgbClr val="800000"/>
                </a:solidFill>
                <a:effectLst/>
                <a:latin typeface="Times New Roman"/>
                <a:cs typeface="Times New Roman"/>
              </a:rPr>
            </a:br>
            <a:r>
              <a:rPr lang="en-US" sz="5400" b="1" dirty="0">
                <a:solidFill>
                  <a:srgbClr val="800000"/>
                </a:solidFill>
                <a:effectLst/>
                <a:latin typeface="Times New Roman"/>
                <a:cs typeface="Times New Roman"/>
              </a:rPr>
              <a:t>&amp;</a:t>
            </a:r>
            <a:r>
              <a:rPr lang="en-US" sz="8000" b="1" dirty="0">
                <a:solidFill>
                  <a:srgbClr val="800000"/>
                </a:solidFill>
                <a:effectLst/>
                <a:latin typeface="Times New Roman"/>
                <a:cs typeface="Times New Roman"/>
              </a:rPr>
              <a:t>B</a:t>
            </a:r>
            <a:r>
              <a:rPr lang="en-US" sz="6600" b="1" dirty="0">
                <a:solidFill>
                  <a:srgbClr val="800000"/>
                </a:solidFill>
                <a:effectLst/>
                <a:latin typeface="Times New Roman"/>
                <a:cs typeface="Times New Roman"/>
              </a:rPr>
              <a:t>lessing</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ctrTitle" sz="quarter"/>
          </p:nvPr>
        </p:nvSpPr>
        <p:spPr>
          <a:xfrm>
            <a:off x="0" y="0"/>
            <a:ext cx="9144000" cy="914400"/>
          </a:xfrm>
          <a:gradFill rotWithShape="0">
            <a:gsLst>
              <a:gs pos="0">
                <a:srgbClr val="FF0000">
                  <a:gamma/>
                  <a:shade val="46275"/>
                  <a:invGamma/>
                </a:srgbClr>
              </a:gs>
              <a:gs pos="50000">
                <a:srgbClr val="FF0000"/>
              </a:gs>
              <a:gs pos="100000">
                <a:srgbClr val="FF0000">
                  <a:gamma/>
                  <a:shade val="46275"/>
                  <a:invGamma/>
                </a:srgbClr>
              </a:gs>
            </a:gsLst>
            <a:lin ang="5400000" scaled="1"/>
          </a:gradFill>
        </p:spPr>
        <p:txBody>
          <a:bodyPr/>
          <a:lstStyle/>
          <a:p>
            <a:pPr algn="l" eaLnBrk="1" hangingPunct="1">
              <a:defRPr/>
            </a:pPr>
            <a:r>
              <a:rPr lang="ar-JO" sz="4400" dirty="0">
                <a:solidFill>
                  <a:schemeClr val="tx1"/>
                </a:solidFill>
                <a:effectLst>
                  <a:outerShdw blurRad="38100" dist="38100" dir="2700000" algn="tl">
                    <a:srgbClr val="000000"/>
                  </a:outerShdw>
                </a:effectLst>
                <a:latin typeface="Arial" charset="0"/>
              </a:rPr>
              <a:t>كيف يرتبط 1 : 1 مع 1 : 2 – 3 ؟</a:t>
            </a:r>
            <a:endParaRPr lang="en-US" sz="4400" dirty="0">
              <a:solidFill>
                <a:schemeClr val="tx1"/>
              </a:solidFill>
              <a:effectLst>
                <a:outerShdw blurRad="38100" dist="38100" dir="2700000" algn="tl">
                  <a:srgbClr val="000000"/>
                </a:outerShdw>
              </a:effectLst>
              <a:latin typeface="Arial" charset="0"/>
            </a:endParaRPr>
          </a:p>
        </p:txBody>
      </p:sp>
      <p:sp>
        <p:nvSpPr>
          <p:cNvPr id="263170" name="Rectangle 4"/>
          <p:cNvSpPr>
            <a:spLocks noChangeArrowheads="1"/>
          </p:cNvSpPr>
          <p:nvPr/>
        </p:nvSpPr>
        <p:spPr bwMode="auto">
          <a:xfrm>
            <a:off x="69850" y="3643315"/>
            <a:ext cx="9074150" cy="6429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eaLnBrk="1" hangingPunct="1">
              <a:spcBef>
                <a:spcPct val="20000"/>
              </a:spcBef>
              <a:buClr>
                <a:schemeClr val="hlink"/>
              </a:buClr>
              <a:buSzPct val="75000"/>
              <a:buFont typeface="Wingdings" charset="0"/>
              <a:buNone/>
            </a:pPr>
            <a:r>
              <a:rPr lang="ar-JO" altLang="ja-JP" sz="2000" b="1" dirty="0">
                <a:latin typeface="Arial" pitchFamily="34" charset="0"/>
                <a:cs typeface="Arial" pitchFamily="34" charset="0"/>
              </a:rPr>
              <a:t>و </a:t>
            </a:r>
            <a:r>
              <a:rPr lang="ar-JO" altLang="ja-JP" sz="2000" b="1" dirty="0">
                <a:solidFill>
                  <a:srgbClr val="FFFF00"/>
                </a:solidFill>
                <a:latin typeface="Arial" pitchFamily="34" charset="0"/>
                <a:cs typeface="Arial" pitchFamily="34" charset="0"/>
              </a:rPr>
              <a:t>كانت</a:t>
            </a:r>
            <a:r>
              <a:rPr lang="ar-JO" altLang="ja-JP" sz="2000" b="1" dirty="0">
                <a:latin typeface="Arial" pitchFamily="34" charset="0"/>
                <a:cs typeface="Arial" pitchFamily="34" charset="0"/>
              </a:rPr>
              <a:t> الأرض خربة و خالية و على وجه الغمر ظلمة و روح الله يرف على وجه المياه (1 : 2)</a:t>
            </a:r>
            <a:endParaRPr lang="en-US" sz="2000" b="1" dirty="0">
              <a:latin typeface="Arial" pitchFamily="34" charset="0"/>
              <a:cs typeface="Arial" pitchFamily="34" charset="0"/>
            </a:endParaRPr>
          </a:p>
        </p:txBody>
      </p:sp>
      <p:sp>
        <p:nvSpPr>
          <p:cNvPr id="263171" name="Text Box 8"/>
          <p:cNvSpPr txBox="1">
            <a:spLocks noChangeArrowheads="1"/>
          </p:cNvSpPr>
          <p:nvPr/>
        </p:nvSpPr>
        <p:spPr bwMode="auto">
          <a:xfrm>
            <a:off x="228600" y="2482850"/>
            <a:ext cx="859948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20000"/>
              </a:spcBef>
              <a:buClr>
                <a:schemeClr val="hlink"/>
              </a:buClr>
              <a:buSzPct val="75000"/>
              <a:buFont typeface="Wingdings" charset="0"/>
              <a:buNone/>
            </a:pPr>
            <a:r>
              <a:rPr lang="ar-JO" altLang="ja-JP" sz="2000" b="1" dirty="0">
                <a:latin typeface="Arial" pitchFamily="34" charset="0"/>
                <a:cs typeface="Arial" pitchFamily="34" charset="0"/>
              </a:rPr>
              <a:t>في البدء خلق الله السماوات و الأرض (1:1)</a:t>
            </a:r>
            <a:endParaRPr lang="en-US" sz="1600" b="1" dirty="0">
              <a:latin typeface="Arial" pitchFamily="34" charset="0"/>
              <a:cs typeface="Arial" pitchFamily="34" charset="0"/>
            </a:endParaRPr>
          </a:p>
        </p:txBody>
      </p:sp>
      <p:sp>
        <p:nvSpPr>
          <p:cNvPr id="151561" name="Text Box 9"/>
          <p:cNvSpPr txBox="1">
            <a:spLocks noChangeArrowheads="1"/>
          </p:cNvSpPr>
          <p:nvPr/>
        </p:nvSpPr>
        <p:spPr bwMode="auto">
          <a:xfrm>
            <a:off x="115888" y="2057400"/>
            <a:ext cx="902811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latin typeface="Arial" pitchFamily="34" charset="0"/>
                <a:cs typeface="Arial" pitchFamily="34" charset="0"/>
              </a:rPr>
              <a:t>1- خلق الكتلة الأصلية من لا شيء في اليوم الأول</a:t>
            </a:r>
            <a:endParaRPr lang="en-US" altLang="zh-CN" b="1" dirty="0">
              <a:latin typeface="Arial" pitchFamily="34" charset="0"/>
              <a:cs typeface="Arial" pitchFamily="34" charset="0"/>
            </a:endParaRPr>
          </a:p>
        </p:txBody>
      </p:sp>
      <p:sp>
        <p:nvSpPr>
          <p:cNvPr id="151562" name="Text Box 10"/>
          <p:cNvSpPr txBox="1">
            <a:spLocks noChangeArrowheads="1"/>
          </p:cNvSpPr>
          <p:nvPr/>
        </p:nvSpPr>
        <p:spPr bwMode="auto">
          <a:xfrm>
            <a:off x="115888" y="3216275"/>
            <a:ext cx="89916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latin typeface="Arial" pitchFamily="34" charset="0"/>
                <a:cs typeface="Arial" pitchFamily="34" charset="0"/>
              </a:rPr>
              <a:t>2- تصف ثلاث فقرات منفصلة ومتوازية حالة الأرض بعد خلق الكون مباشرة   </a:t>
            </a:r>
            <a:endParaRPr lang="en-US" altLang="zh-CN" b="1" dirty="0">
              <a:latin typeface="Arial" pitchFamily="34" charset="0"/>
              <a:cs typeface="Arial" pitchFamily="34" charset="0"/>
            </a:endParaRPr>
          </a:p>
        </p:txBody>
      </p:sp>
      <p:sp>
        <p:nvSpPr>
          <p:cNvPr id="263174" name="Text Box 11"/>
          <p:cNvSpPr txBox="1">
            <a:spLocks noChangeArrowheads="1"/>
          </p:cNvSpPr>
          <p:nvPr/>
        </p:nvSpPr>
        <p:spPr bwMode="auto">
          <a:xfrm>
            <a:off x="228600" y="5000636"/>
            <a:ext cx="859948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20000"/>
              </a:spcBef>
              <a:buClr>
                <a:schemeClr val="hlink"/>
              </a:buClr>
              <a:buSzPct val="75000"/>
              <a:buFont typeface="Wingdings" charset="0"/>
              <a:buNone/>
            </a:pPr>
            <a:r>
              <a:rPr lang="ar-JO" altLang="ja-JP" sz="2000" b="1" dirty="0"/>
              <a:t>و قال الله ليكن نور فكان نور (1 : 3)</a:t>
            </a:r>
            <a:endParaRPr lang="en-US" sz="1600" b="1" dirty="0"/>
          </a:p>
        </p:txBody>
      </p:sp>
      <p:sp>
        <p:nvSpPr>
          <p:cNvPr id="151564" name="Text Box 12"/>
          <p:cNvSpPr txBox="1">
            <a:spLocks noChangeArrowheads="1"/>
          </p:cNvSpPr>
          <p:nvPr/>
        </p:nvSpPr>
        <p:spPr bwMode="auto">
          <a:xfrm>
            <a:off x="115888" y="4572008"/>
            <a:ext cx="902811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latin typeface="Arial" pitchFamily="34" charset="0"/>
                <a:cs typeface="Arial" pitchFamily="34" charset="0"/>
              </a:rPr>
              <a:t>3- جملة سردية مستقلة توضح طريقة عمل الله بكلمته.</a:t>
            </a:r>
            <a:endParaRPr lang="en-US" altLang="zh-CN" b="1" dirty="0">
              <a:latin typeface="Arial" pitchFamily="34" charset="0"/>
              <a:cs typeface="Arial" pitchFamily="34" charset="0"/>
            </a:endParaRPr>
          </a:p>
        </p:txBody>
      </p:sp>
      <p:sp>
        <p:nvSpPr>
          <p:cNvPr id="263176" name="Text Box 13"/>
          <p:cNvSpPr txBox="1">
            <a:spLocks noChangeArrowheads="1"/>
          </p:cNvSpPr>
          <p:nvPr/>
        </p:nvSpPr>
        <p:spPr bwMode="auto">
          <a:xfrm>
            <a:off x="5410200" y="6497638"/>
            <a:ext cx="2361544"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altLang="zh-CN" sz="1600" b="1" dirty="0"/>
              <a:t>آلن روس, الخلق و البركة, 718</a:t>
            </a:r>
            <a:endParaRPr lang="en-US" altLang="zh-CN" sz="1600" b="1" dirty="0"/>
          </a:p>
        </p:txBody>
      </p:sp>
      <p:sp>
        <p:nvSpPr>
          <p:cNvPr id="151566" name="Text Box 14"/>
          <p:cNvSpPr txBox="1">
            <a:spLocks noChangeArrowheads="1"/>
          </p:cNvSpPr>
          <p:nvPr/>
        </p:nvSpPr>
        <p:spPr bwMode="auto">
          <a:xfrm>
            <a:off x="1295400" y="1371601"/>
            <a:ext cx="641667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79388" indent="-179388" algn="ctr">
              <a:buFontTx/>
              <a:buChar char="•"/>
            </a:pPr>
            <a:r>
              <a:rPr lang="ar-JO" altLang="zh-CN" dirty="0"/>
              <a:t>ليوبولد, كيل, كاسوتو, جريفيث</a:t>
            </a:r>
            <a:endParaRPr lang="en-US" altLang="zh-CN" dirty="0"/>
          </a:p>
        </p:txBody>
      </p:sp>
      <p:sp>
        <p:nvSpPr>
          <p:cNvPr id="263178" name="Text Box 16"/>
          <p:cNvSpPr txBox="1">
            <a:spLocks noChangeArrowheads="1"/>
          </p:cNvSpPr>
          <p:nvPr/>
        </p:nvSpPr>
        <p:spPr bwMode="auto">
          <a:xfrm>
            <a:off x="8604448" y="-27384"/>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latin typeface="Arial"/>
                <a:cs typeface="Arial"/>
              </a:rPr>
              <a:t>34</a:t>
            </a:r>
            <a:endParaRPr lang="en-US" b="1" dirty="0">
              <a:latin typeface="Arial"/>
              <a:cs typeface="Arial"/>
            </a:endParaRPr>
          </a:p>
        </p:txBody>
      </p:sp>
      <p:sp>
        <p:nvSpPr>
          <p:cNvPr id="151569" name="Rectangle 17"/>
          <p:cNvSpPr>
            <a:spLocks noChangeArrowheads="1"/>
          </p:cNvSpPr>
          <p:nvPr/>
        </p:nvSpPr>
        <p:spPr bwMode="auto">
          <a:xfrm>
            <a:off x="0" y="914400"/>
            <a:ext cx="90678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buClr>
                <a:schemeClr val="hlink"/>
              </a:buClr>
              <a:buSzPct val="75000"/>
              <a:buFont typeface="Wingdings" charset="0"/>
              <a:buNone/>
            </a:pPr>
            <a:r>
              <a:rPr lang="ar-JO" sz="3200" b="1" u="sng" dirty="0"/>
              <a:t>الخلق الأصلي (النظرة التقليدية)</a:t>
            </a:r>
            <a:endParaRPr lang="en-US" sz="3200" b="1" u="sng"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151566"/>
                                        </p:tgtEl>
                                        <p:attrNameLst>
                                          <p:attrName>style.visibility</p:attrName>
                                        </p:attrNameLst>
                                      </p:cBhvr>
                                      <p:to>
                                        <p:strVal val="visible"/>
                                      </p:to>
                                    </p:set>
                                    <p:anim calcmode="lin" valueType="num">
                                      <p:cBhvr>
                                        <p:cTn id="7" dur="500" fill="hold"/>
                                        <p:tgtEl>
                                          <p:spTgt spid="151566"/>
                                        </p:tgtEl>
                                        <p:attrNameLst>
                                          <p:attrName>ppt_w</p:attrName>
                                        </p:attrNameLst>
                                      </p:cBhvr>
                                      <p:tavLst>
                                        <p:tav tm="0">
                                          <p:val>
                                            <p:fltVal val="0"/>
                                          </p:val>
                                        </p:tav>
                                        <p:tav tm="100000">
                                          <p:val>
                                            <p:strVal val="#ppt_w"/>
                                          </p:val>
                                        </p:tav>
                                      </p:tavLst>
                                    </p:anim>
                                    <p:anim calcmode="lin" valueType="num">
                                      <p:cBhvr>
                                        <p:cTn id="8" dur="500" fill="hold"/>
                                        <p:tgtEl>
                                          <p:spTgt spid="151566"/>
                                        </p:tgtEl>
                                        <p:attrNameLst>
                                          <p:attrName>ppt_h</p:attrName>
                                        </p:attrNameLst>
                                      </p:cBhvr>
                                      <p:tavLst>
                                        <p:tav tm="0">
                                          <p:val>
                                            <p:fltVal val="0"/>
                                          </p:val>
                                        </p:tav>
                                        <p:tav tm="100000">
                                          <p:val>
                                            <p:strVal val="#ppt_h"/>
                                          </p:val>
                                        </p:tav>
                                      </p:tavLst>
                                    </p:anim>
                                    <p:anim calcmode="lin" valueType="num">
                                      <p:cBhvr>
                                        <p:cTn id="9" dur="500" fill="hold"/>
                                        <p:tgtEl>
                                          <p:spTgt spid="151566"/>
                                        </p:tgtEl>
                                        <p:attrNameLst>
                                          <p:attrName>style.rotation</p:attrName>
                                        </p:attrNameLst>
                                      </p:cBhvr>
                                      <p:tavLst>
                                        <p:tav tm="0">
                                          <p:val>
                                            <p:fltVal val="360"/>
                                          </p:val>
                                        </p:tav>
                                        <p:tav tm="100000">
                                          <p:val>
                                            <p:fltVal val="0"/>
                                          </p:val>
                                        </p:tav>
                                      </p:tavLst>
                                    </p:anim>
                                    <p:animEffect transition="in" filter="fade">
                                      <p:cBhvr>
                                        <p:cTn id="10" dur="500"/>
                                        <p:tgtEl>
                                          <p:spTgt spid="15156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156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156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156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49" presetClass="entr" presetSubtype="0" decel="100000" fill="hold" grpId="0" nodeType="clickEffect">
                                  <p:stCondLst>
                                    <p:cond delay="0"/>
                                  </p:stCondLst>
                                  <p:childTnLst>
                                    <p:set>
                                      <p:cBhvr>
                                        <p:cTn id="26" dur="1" fill="hold">
                                          <p:stCondLst>
                                            <p:cond delay="0"/>
                                          </p:stCondLst>
                                        </p:cTn>
                                        <p:tgtEl>
                                          <p:spTgt spid="151569">
                                            <p:txEl>
                                              <p:pRg st="0" end="0"/>
                                            </p:txEl>
                                          </p:spTgt>
                                        </p:tgtEl>
                                        <p:attrNameLst>
                                          <p:attrName>style.visibility</p:attrName>
                                        </p:attrNameLst>
                                      </p:cBhvr>
                                      <p:to>
                                        <p:strVal val="visible"/>
                                      </p:to>
                                    </p:set>
                                    <p:anim calcmode="lin" valueType="num">
                                      <p:cBhvr>
                                        <p:cTn id="27" dur="500" fill="hold"/>
                                        <p:tgtEl>
                                          <p:spTgt spid="151569">
                                            <p:txEl>
                                              <p:pRg st="0" end="0"/>
                                            </p:txEl>
                                          </p:spTgt>
                                        </p:tgtEl>
                                        <p:attrNameLst>
                                          <p:attrName>ppt_w</p:attrName>
                                        </p:attrNameLst>
                                      </p:cBhvr>
                                      <p:tavLst>
                                        <p:tav tm="0">
                                          <p:val>
                                            <p:fltVal val="0"/>
                                          </p:val>
                                        </p:tav>
                                        <p:tav tm="100000">
                                          <p:val>
                                            <p:strVal val="#ppt_w"/>
                                          </p:val>
                                        </p:tav>
                                      </p:tavLst>
                                    </p:anim>
                                    <p:anim calcmode="lin" valueType="num">
                                      <p:cBhvr>
                                        <p:cTn id="28" dur="500" fill="hold"/>
                                        <p:tgtEl>
                                          <p:spTgt spid="151569">
                                            <p:txEl>
                                              <p:pRg st="0" end="0"/>
                                            </p:txEl>
                                          </p:spTgt>
                                        </p:tgtEl>
                                        <p:attrNameLst>
                                          <p:attrName>ppt_h</p:attrName>
                                        </p:attrNameLst>
                                      </p:cBhvr>
                                      <p:tavLst>
                                        <p:tav tm="0">
                                          <p:val>
                                            <p:fltVal val="0"/>
                                          </p:val>
                                        </p:tav>
                                        <p:tav tm="100000">
                                          <p:val>
                                            <p:strVal val="#ppt_h"/>
                                          </p:val>
                                        </p:tav>
                                      </p:tavLst>
                                    </p:anim>
                                    <p:anim calcmode="lin" valueType="num">
                                      <p:cBhvr>
                                        <p:cTn id="29" dur="500" fill="hold"/>
                                        <p:tgtEl>
                                          <p:spTgt spid="151569">
                                            <p:txEl>
                                              <p:pRg st="0" end="0"/>
                                            </p:txEl>
                                          </p:spTgt>
                                        </p:tgtEl>
                                        <p:attrNameLst>
                                          <p:attrName>style.rotation</p:attrName>
                                        </p:attrNameLst>
                                      </p:cBhvr>
                                      <p:tavLst>
                                        <p:tav tm="0">
                                          <p:val>
                                            <p:fltVal val="360"/>
                                          </p:val>
                                        </p:tav>
                                        <p:tav tm="100000">
                                          <p:val>
                                            <p:fltVal val="0"/>
                                          </p:val>
                                        </p:tav>
                                      </p:tavLst>
                                    </p:anim>
                                    <p:animEffect transition="in" filter="fade">
                                      <p:cBhvr>
                                        <p:cTn id="30" dur="500"/>
                                        <p:tgtEl>
                                          <p:spTgt spid="15156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61" grpId="0"/>
      <p:bldP spid="151562" grpId="0"/>
      <p:bldP spid="151564" grpId="0"/>
      <p:bldP spid="151566" grpId="0"/>
      <p:bldP spid="151569"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4"/>
          <p:cNvSpPr>
            <a:spLocks noChangeArrowheads="1"/>
          </p:cNvSpPr>
          <p:nvPr/>
        </p:nvSpPr>
        <p:spPr bwMode="auto">
          <a:xfrm>
            <a:off x="69850" y="3643315"/>
            <a:ext cx="9074150" cy="4286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buClr>
                <a:schemeClr val="hlink"/>
              </a:buClr>
              <a:buSzPct val="75000"/>
              <a:buFont typeface="Wingdings" charset="0"/>
              <a:buNone/>
            </a:pPr>
            <a:r>
              <a:rPr lang="ar-JO" altLang="ja-JP" sz="2000" b="1" dirty="0">
                <a:solidFill>
                  <a:srgbClr val="FFFFFF"/>
                </a:solidFill>
              </a:rPr>
              <a:t>و </a:t>
            </a:r>
            <a:r>
              <a:rPr lang="ar-JO" altLang="ja-JP" sz="2000" b="1" dirty="0">
                <a:solidFill>
                  <a:srgbClr val="FFFF00"/>
                </a:solidFill>
              </a:rPr>
              <a:t>صارت</a:t>
            </a:r>
            <a:r>
              <a:rPr lang="ar-JO" altLang="ja-JP" sz="2000" b="1" dirty="0">
                <a:solidFill>
                  <a:srgbClr val="FFFFFF"/>
                </a:solidFill>
              </a:rPr>
              <a:t> الأرض خربة و خالية و على وجه الغمر ظلمة و روح الله يرف على وجه المياه (1 : 2)</a:t>
            </a:r>
            <a:endParaRPr lang="en-US" sz="2000" b="1" dirty="0">
              <a:solidFill>
                <a:srgbClr val="FFFFFF"/>
              </a:solidFill>
            </a:endParaRPr>
          </a:p>
        </p:txBody>
      </p:sp>
      <p:sp>
        <p:nvSpPr>
          <p:cNvPr id="265218" name="Rectangle 5"/>
          <p:cNvSpPr>
            <a:spLocks noChangeArrowheads="1"/>
          </p:cNvSpPr>
          <p:nvPr/>
        </p:nvSpPr>
        <p:spPr bwMode="auto">
          <a:xfrm>
            <a:off x="533400" y="1143000"/>
            <a:ext cx="77724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buClr>
                <a:schemeClr val="hlink"/>
              </a:buClr>
              <a:buSzPct val="75000"/>
              <a:buFont typeface="Wingdings" charset="0"/>
              <a:buNone/>
            </a:pPr>
            <a:endParaRPr lang="en-US" sz="3200">
              <a:solidFill>
                <a:srgbClr val="FFFFFF"/>
              </a:solidFill>
            </a:endParaRPr>
          </a:p>
        </p:txBody>
      </p:sp>
      <p:sp>
        <p:nvSpPr>
          <p:cNvPr id="265219" name="Text Box 6"/>
          <p:cNvSpPr txBox="1">
            <a:spLocks noChangeArrowheads="1"/>
          </p:cNvSpPr>
          <p:nvPr/>
        </p:nvSpPr>
        <p:spPr bwMode="auto">
          <a:xfrm>
            <a:off x="228600" y="2482850"/>
            <a:ext cx="859948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buClr>
                <a:schemeClr val="hlink"/>
              </a:buClr>
              <a:buSzPct val="75000"/>
              <a:buFont typeface="Wingdings" charset="0"/>
              <a:buNone/>
            </a:pPr>
            <a:r>
              <a:rPr lang="ar-JO" altLang="ja-JP" sz="2000" b="1" dirty="0">
                <a:solidFill>
                  <a:srgbClr val="FFFFFF"/>
                </a:solidFill>
              </a:rPr>
              <a:t>في البدء خلق الله السماوات و الأرض (1 : 1)</a:t>
            </a:r>
            <a:endParaRPr lang="en-US" sz="1600" b="1" dirty="0">
              <a:solidFill>
                <a:srgbClr val="FFFFFF"/>
              </a:solidFill>
            </a:endParaRPr>
          </a:p>
        </p:txBody>
      </p:sp>
      <p:sp>
        <p:nvSpPr>
          <p:cNvPr id="172039" name="Text Box 7"/>
          <p:cNvSpPr txBox="1">
            <a:spLocks noChangeArrowheads="1"/>
          </p:cNvSpPr>
          <p:nvPr/>
        </p:nvSpPr>
        <p:spPr bwMode="auto">
          <a:xfrm>
            <a:off x="115888" y="2057400"/>
            <a:ext cx="90281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latin typeface="Arial" pitchFamily="34" charset="0"/>
                <a:cs typeface="Arial" pitchFamily="34" charset="0"/>
              </a:rPr>
              <a:t>1- سرد مستقل للخلق الأصلي الكامل</a:t>
            </a:r>
            <a:endParaRPr lang="en-US" altLang="zh-CN" b="1" dirty="0">
              <a:solidFill>
                <a:srgbClr val="FFFFFF"/>
              </a:solidFill>
              <a:latin typeface="Arial" pitchFamily="34" charset="0"/>
              <a:cs typeface="Arial" pitchFamily="34" charset="0"/>
            </a:endParaRPr>
          </a:p>
        </p:txBody>
      </p:sp>
      <p:sp>
        <p:nvSpPr>
          <p:cNvPr id="172040" name="Text Box 8"/>
          <p:cNvSpPr txBox="1">
            <a:spLocks noChangeArrowheads="1"/>
          </p:cNvSpPr>
          <p:nvPr/>
        </p:nvSpPr>
        <p:spPr bwMode="auto">
          <a:xfrm>
            <a:off x="115888" y="3216275"/>
            <a:ext cx="89916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latin typeface="Arial" pitchFamily="34" charset="0"/>
                <a:cs typeface="Arial" pitchFamily="34" charset="0"/>
              </a:rPr>
              <a:t>2- سقط الشيطان بين 1: 1 و 1: 2 ، تلاه حكم الله الذي وضع الأرض في حالة فوضوية</a:t>
            </a:r>
            <a:endParaRPr lang="en-US" altLang="zh-CN" b="1" dirty="0">
              <a:solidFill>
                <a:srgbClr val="FFFFFF"/>
              </a:solidFill>
              <a:latin typeface="Arial" pitchFamily="34" charset="0"/>
              <a:cs typeface="Arial" pitchFamily="34" charset="0"/>
            </a:endParaRPr>
          </a:p>
        </p:txBody>
      </p:sp>
      <p:sp>
        <p:nvSpPr>
          <p:cNvPr id="265222" name="Text Box 9"/>
          <p:cNvSpPr txBox="1">
            <a:spLocks noChangeArrowheads="1"/>
          </p:cNvSpPr>
          <p:nvPr/>
        </p:nvSpPr>
        <p:spPr bwMode="auto">
          <a:xfrm>
            <a:off x="228600" y="5572140"/>
            <a:ext cx="859948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buClr>
                <a:schemeClr val="hlink"/>
              </a:buClr>
              <a:buSzPct val="75000"/>
              <a:buFont typeface="Wingdings" charset="0"/>
              <a:buNone/>
            </a:pPr>
            <a:r>
              <a:rPr lang="ar-JO" altLang="ja-JP" sz="2000" b="1" dirty="0">
                <a:solidFill>
                  <a:srgbClr val="FFFFFF"/>
                </a:solidFill>
              </a:rPr>
              <a:t>و قال الله ليكن نور فكان نور (1 : 3)</a:t>
            </a:r>
            <a:endParaRPr lang="en-US" sz="1600" b="1" dirty="0">
              <a:solidFill>
                <a:srgbClr val="FFFFFF"/>
              </a:solidFill>
            </a:endParaRPr>
          </a:p>
        </p:txBody>
      </p:sp>
      <p:sp>
        <p:nvSpPr>
          <p:cNvPr id="172042" name="Text Box 10"/>
          <p:cNvSpPr txBox="1">
            <a:spLocks noChangeArrowheads="1"/>
          </p:cNvSpPr>
          <p:nvPr/>
        </p:nvSpPr>
        <p:spPr bwMode="auto">
          <a:xfrm>
            <a:off x="115888" y="5105400"/>
            <a:ext cx="902811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t>3- جملة سردية مستقلة تصف الخطوة الأولى لإعادة بناء وإصلاح الأرض المحكوم عليها</a:t>
            </a:r>
            <a:endParaRPr lang="en-US" altLang="zh-CN" b="1" dirty="0">
              <a:solidFill>
                <a:srgbClr val="FFFFFF"/>
              </a:solidFill>
            </a:endParaRPr>
          </a:p>
        </p:txBody>
      </p:sp>
      <p:sp>
        <p:nvSpPr>
          <p:cNvPr id="265224" name="Text Box 11"/>
          <p:cNvSpPr txBox="1">
            <a:spLocks noChangeArrowheads="1"/>
          </p:cNvSpPr>
          <p:nvPr/>
        </p:nvSpPr>
        <p:spPr bwMode="auto">
          <a:xfrm>
            <a:off x="4668838" y="6521450"/>
            <a:ext cx="3145413"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altLang="zh-CN" sz="1600" b="1" dirty="0">
                <a:solidFill>
                  <a:srgbClr val="FFFFFF"/>
                </a:solidFill>
              </a:rPr>
              <a:t>ألن روس, الخلق و البركة, 718-19, 721</a:t>
            </a:r>
            <a:endParaRPr lang="en-US" altLang="zh-CN" sz="1600" b="1" dirty="0">
              <a:solidFill>
                <a:srgbClr val="FFFFFF"/>
              </a:solidFill>
            </a:endParaRPr>
          </a:p>
        </p:txBody>
      </p:sp>
      <p:sp>
        <p:nvSpPr>
          <p:cNvPr id="265225" name="Text Box 12"/>
          <p:cNvSpPr txBox="1">
            <a:spLocks noChangeArrowheads="1"/>
          </p:cNvSpPr>
          <p:nvPr/>
        </p:nvSpPr>
        <p:spPr bwMode="auto">
          <a:xfrm>
            <a:off x="0" y="1371600"/>
            <a:ext cx="91440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79388" indent="-179388" algn="ctr">
              <a:buFontTx/>
              <a:buChar char="•"/>
            </a:pPr>
            <a:r>
              <a:rPr lang="en-US" altLang="zh-CN" dirty="0" err="1">
                <a:solidFill>
                  <a:srgbClr val="FFFFFF"/>
                </a:solidFill>
              </a:rPr>
              <a:t>Pember</a:t>
            </a:r>
            <a:r>
              <a:rPr lang="en-US" altLang="zh-CN" dirty="0">
                <a:solidFill>
                  <a:srgbClr val="FFFFFF"/>
                </a:solidFill>
              </a:rPr>
              <a:t>, </a:t>
            </a:r>
            <a:r>
              <a:rPr lang="en-US" altLang="zh-CN" dirty="0" err="1">
                <a:solidFill>
                  <a:srgbClr val="FFFFFF"/>
                </a:solidFill>
              </a:rPr>
              <a:t>Hengstenburg</a:t>
            </a:r>
            <a:r>
              <a:rPr lang="en-US" altLang="zh-CN" dirty="0">
                <a:solidFill>
                  <a:srgbClr val="FFFFFF"/>
                </a:solidFill>
              </a:rPr>
              <a:t>, Scofield Reference Bible (1st ed.)</a:t>
            </a:r>
          </a:p>
          <a:p>
            <a:pPr marL="179388" indent="-179388" algn="ctr"/>
            <a:r>
              <a:rPr lang="ar-JO" altLang="zh-CN" dirty="0">
                <a:solidFill>
                  <a:srgbClr val="FFFFFF"/>
                </a:solidFill>
              </a:rPr>
              <a:t>الكتاب المقدس المرجعي سكوفيلد ( الطبعة الأولى ) , بيمبر, هنغستنبرغ</a:t>
            </a:r>
            <a:endParaRPr lang="en-US" altLang="zh-CN" dirty="0">
              <a:solidFill>
                <a:srgbClr val="FFFFFF"/>
              </a:solidFill>
            </a:endParaRPr>
          </a:p>
        </p:txBody>
      </p:sp>
      <p:sp>
        <p:nvSpPr>
          <p:cNvPr id="172045" name="Text Box 13"/>
          <p:cNvSpPr txBox="1">
            <a:spLocks noChangeArrowheads="1"/>
          </p:cNvSpPr>
          <p:nvPr/>
        </p:nvSpPr>
        <p:spPr bwMode="auto">
          <a:xfrm>
            <a:off x="7215206" y="2819400"/>
            <a:ext cx="1928794" cy="457200"/>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altLang="zh-CN" b="1" dirty="0">
                <a:solidFill>
                  <a:srgbClr val="FFFFFF"/>
                </a:solidFill>
              </a:rPr>
              <a:t>سقوط الشيطان</a:t>
            </a:r>
            <a:endParaRPr lang="en-US" altLang="zh-CN" b="1" dirty="0">
              <a:solidFill>
                <a:srgbClr val="FFFFFF"/>
              </a:solidFill>
            </a:endParaRPr>
          </a:p>
        </p:txBody>
      </p:sp>
      <p:sp>
        <p:nvSpPr>
          <p:cNvPr id="172046" name="Text Box 14"/>
          <p:cNvSpPr txBox="1">
            <a:spLocks noChangeArrowheads="1"/>
          </p:cNvSpPr>
          <p:nvPr/>
        </p:nvSpPr>
        <p:spPr bwMode="auto">
          <a:xfrm rot="-308604">
            <a:off x="1117299" y="4309411"/>
            <a:ext cx="7299325" cy="461665"/>
          </a:xfrm>
          <a:prstGeom prst="rect">
            <a:avLst/>
          </a:prstGeom>
          <a:solidFill>
            <a:srgbClr val="800080"/>
          </a:solidFill>
          <a:ln w="9525">
            <a:solidFill>
              <a:srgbClr val="000A0D"/>
            </a:solid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dirty="0"/>
              <a:t>ترجمة غير محتملة للمقطع العبري</a:t>
            </a:r>
            <a:endParaRPr lang="en-US" altLang="zh-CN" dirty="0">
              <a:solidFill>
                <a:srgbClr val="FFFFFF"/>
              </a:solidFill>
            </a:endParaRPr>
          </a:p>
        </p:txBody>
      </p:sp>
      <p:sp>
        <p:nvSpPr>
          <p:cNvPr id="172048" name="Rectangle 16"/>
          <p:cNvSpPr>
            <a:spLocks noChangeArrowheads="1"/>
          </p:cNvSpPr>
          <p:nvPr/>
        </p:nvSpPr>
        <p:spPr bwMode="auto">
          <a:xfrm>
            <a:off x="0" y="0"/>
            <a:ext cx="9144000" cy="914400"/>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nchor="ctr" anchorCtr="1"/>
          <a:lstStyle/>
          <a:p>
            <a:pPr eaLnBrk="1" hangingPunct="1">
              <a:defRPr/>
            </a:pPr>
            <a:r>
              <a:rPr lang="ar-JO" sz="4400" dirty="0">
                <a:effectLst>
                  <a:outerShdw blurRad="38100" dist="38100" dir="2700000" algn="tl">
                    <a:srgbClr val="000000"/>
                  </a:outerShdw>
                </a:effectLst>
              </a:rPr>
              <a:t>كيف يرتبط 1 : 1 مع 1 : 2 - 3</a:t>
            </a:r>
            <a:endParaRPr lang="en-US" sz="4800" dirty="0">
              <a:solidFill>
                <a:schemeClr val="tx2"/>
              </a:solidFill>
              <a:effectLst>
                <a:outerShdw blurRad="38100" dist="38100" dir="2700000" algn="tl">
                  <a:srgbClr val="000000"/>
                </a:outerShdw>
              </a:effectLst>
            </a:endParaRPr>
          </a:p>
        </p:txBody>
      </p:sp>
      <p:sp>
        <p:nvSpPr>
          <p:cNvPr id="172050" name="Rectangle 18"/>
          <p:cNvSpPr>
            <a:spLocks noGrp="1" noChangeArrowheads="1"/>
          </p:cNvSpPr>
          <p:nvPr>
            <p:ph type="ctrTitle" sz="quarter"/>
          </p:nvPr>
        </p:nvSpPr>
        <p:spPr>
          <a:xfrm>
            <a:off x="685800" y="914400"/>
            <a:ext cx="7772400" cy="533400"/>
          </a:xfrm>
        </p:spPr>
        <p:txBody>
          <a:bodyPr anchor="t" anchorCtr="0">
            <a:normAutofit fontScale="90000"/>
          </a:bodyPr>
          <a:lstStyle/>
          <a:p>
            <a:pPr eaLnBrk="1" hangingPunct="1">
              <a:spcBef>
                <a:spcPct val="20000"/>
              </a:spcBef>
              <a:buClr>
                <a:schemeClr val="hlink"/>
              </a:buClr>
              <a:buSzPct val="75000"/>
              <a:buFont typeface="Wingdings" charset="0"/>
              <a:buNone/>
              <a:defRPr/>
            </a:pPr>
            <a:r>
              <a:rPr lang="ar-JO" sz="3200" b="1" u="sng" dirty="0">
                <a:solidFill>
                  <a:srgbClr val="FFFFFF"/>
                </a:solidFill>
                <a:effectLst/>
                <a:latin typeface="Arial" charset="0"/>
              </a:rPr>
              <a:t>نظرية الفجوة</a:t>
            </a:r>
            <a:endParaRPr lang="en-US" sz="3200" b="1" u="sng" dirty="0">
              <a:solidFill>
                <a:srgbClr val="FFFFFF"/>
              </a:solidFill>
              <a:effectLst/>
              <a:latin typeface="Arial" charset="0"/>
            </a:endParaRPr>
          </a:p>
        </p:txBody>
      </p:sp>
      <p:sp>
        <p:nvSpPr>
          <p:cNvPr id="16" name="Text Box 16"/>
          <p:cNvSpPr txBox="1">
            <a:spLocks noChangeArrowheads="1"/>
          </p:cNvSpPr>
          <p:nvPr/>
        </p:nvSpPr>
        <p:spPr bwMode="auto">
          <a:xfrm>
            <a:off x="8532440" y="-27384"/>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latin typeface="Arial"/>
                <a:cs typeface="Arial"/>
              </a:rPr>
              <a:t>34</a:t>
            </a:r>
            <a:endParaRPr lang="en-US" b="1" dirty="0">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203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5" presetClass="entr" presetSubtype="0" fill="hold" grpId="0" nodeType="clickEffect">
                                  <p:stCondLst>
                                    <p:cond delay="0"/>
                                  </p:stCondLst>
                                  <p:childTnLst>
                                    <p:set>
                                      <p:cBhvr>
                                        <p:cTn id="10" dur="1" fill="hold">
                                          <p:stCondLst>
                                            <p:cond delay="0"/>
                                          </p:stCondLst>
                                        </p:cTn>
                                        <p:tgtEl>
                                          <p:spTgt spid="172045"/>
                                        </p:tgtEl>
                                        <p:attrNameLst>
                                          <p:attrName>style.visibility</p:attrName>
                                        </p:attrNameLst>
                                      </p:cBhvr>
                                      <p:to>
                                        <p:strVal val="visible"/>
                                      </p:to>
                                    </p:set>
                                    <p:anim calcmode="lin" valueType="num">
                                      <p:cBhvr>
                                        <p:cTn id="11" dur="500" decel="50000" fill="hold">
                                          <p:stCondLst>
                                            <p:cond delay="0"/>
                                          </p:stCondLst>
                                        </p:cTn>
                                        <p:tgtEl>
                                          <p:spTgt spid="172045"/>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172045"/>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172045"/>
                                        </p:tgtEl>
                                        <p:attrNameLst>
                                          <p:attrName>ppt_w</p:attrName>
                                        </p:attrNameLst>
                                      </p:cBhvr>
                                      <p:tavLst>
                                        <p:tav tm="0">
                                          <p:val>
                                            <p:strVal val="#ppt_w*.05"/>
                                          </p:val>
                                        </p:tav>
                                        <p:tav tm="100000">
                                          <p:val>
                                            <p:strVal val="#ppt_w"/>
                                          </p:val>
                                        </p:tav>
                                      </p:tavLst>
                                    </p:anim>
                                    <p:anim calcmode="lin" valueType="num">
                                      <p:cBhvr>
                                        <p:cTn id="14" dur="1000" fill="hold"/>
                                        <p:tgtEl>
                                          <p:spTgt spid="172045"/>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172045"/>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172045"/>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172045"/>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17204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204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204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72046"/>
                                        </p:tgtEl>
                                        <p:attrNameLst>
                                          <p:attrName>style.visibility</p:attrName>
                                        </p:attrNameLst>
                                      </p:cBhvr>
                                      <p:to>
                                        <p:strVal val="visible"/>
                                      </p:to>
                                    </p:set>
                                    <p:animEffect transition="in" filter="fade">
                                      <p:cBhvr>
                                        <p:cTn id="31" dur="1000"/>
                                        <p:tgtEl>
                                          <p:spTgt spid="172046"/>
                                        </p:tgtEl>
                                      </p:cBhvr>
                                    </p:animEffect>
                                    <p:anim calcmode="lin" valueType="num">
                                      <p:cBhvr>
                                        <p:cTn id="32" dur="1000" fill="hold"/>
                                        <p:tgtEl>
                                          <p:spTgt spid="172046"/>
                                        </p:tgtEl>
                                        <p:attrNameLst>
                                          <p:attrName>ppt_x</p:attrName>
                                        </p:attrNameLst>
                                      </p:cBhvr>
                                      <p:tavLst>
                                        <p:tav tm="0">
                                          <p:val>
                                            <p:strVal val="#ppt_x"/>
                                          </p:val>
                                        </p:tav>
                                        <p:tav tm="100000">
                                          <p:val>
                                            <p:strVal val="#ppt_x"/>
                                          </p:val>
                                        </p:tav>
                                      </p:tavLst>
                                    </p:anim>
                                    <p:anim calcmode="lin" valueType="num">
                                      <p:cBhvr>
                                        <p:cTn id="33" dur="1000" fill="hold"/>
                                        <p:tgtEl>
                                          <p:spTgt spid="1720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9" grpId="0"/>
      <p:bldP spid="172040" grpId="0"/>
      <p:bldP spid="172042" grpId="0"/>
      <p:bldP spid="172045" grpId="0" animBg="1"/>
      <p:bldP spid="17204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4"/>
          <p:cNvSpPr>
            <a:spLocks noChangeArrowheads="1"/>
          </p:cNvSpPr>
          <p:nvPr/>
        </p:nvSpPr>
        <p:spPr bwMode="auto">
          <a:xfrm>
            <a:off x="69850" y="3643314"/>
            <a:ext cx="9074150" cy="12382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buClr>
                <a:schemeClr val="hlink"/>
              </a:buClr>
              <a:buSzPct val="75000"/>
              <a:buFont typeface="Wingdings" charset="0"/>
              <a:buNone/>
            </a:pPr>
            <a:r>
              <a:rPr lang="ar-JO" altLang="ja-JP" sz="2000" b="1" dirty="0">
                <a:latin typeface="Arial" pitchFamily="34" charset="0"/>
                <a:cs typeface="Arial" pitchFamily="34" charset="0"/>
              </a:rPr>
              <a:t>و </a:t>
            </a:r>
            <a:r>
              <a:rPr lang="ar-JO" altLang="ja-JP" sz="2000" b="1" dirty="0">
                <a:solidFill>
                  <a:srgbClr val="FFFF00"/>
                </a:solidFill>
                <a:latin typeface="Arial" pitchFamily="34" charset="0"/>
                <a:cs typeface="Arial" pitchFamily="34" charset="0"/>
              </a:rPr>
              <a:t>كانت</a:t>
            </a:r>
            <a:r>
              <a:rPr lang="ar-JO" altLang="ja-JP" sz="2000" b="1" dirty="0">
                <a:latin typeface="Arial" pitchFamily="34" charset="0"/>
                <a:cs typeface="Arial" pitchFamily="34" charset="0"/>
              </a:rPr>
              <a:t> الأرض خربة و خالية و على وجه الغمر ظلمة و روح الله يرف على وجه المياه (1 : 2)</a:t>
            </a:r>
            <a:endParaRPr lang="en-US" sz="2000" b="1" dirty="0">
              <a:latin typeface="Arial" pitchFamily="34" charset="0"/>
              <a:cs typeface="Arial" pitchFamily="34" charset="0"/>
            </a:endParaRPr>
          </a:p>
        </p:txBody>
      </p:sp>
      <p:sp>
        <p:nvSpPr>
          <p:cNvPr id="267266" name="Rectangle 5"/>
          <p:cNvSpPr>
            <a:spLocks noChangeArrowheads="1"/>
          </p:cNvSpPr>
          <p:nvPr/>
        </p:nvSpPr>
        <p:spPr bwMode="auto">
          <a:xfrm>
            <a:off x="533400" y="1143000"/>
            <a:ext cx="77724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buClr>
                <a:schemeClr val="hlink"/>
              </a:buClr>
              <a:buSzPct val="75000"/>
              <a:buFont typeface="Wingdings" charset="0"/>
              <a:buNone/>
            </a:pPr>
            <a:endParaRPr lang="en-US" sz="3200">
              <a:cs typeface="Arial" charset="0"/>
            </a:endParaRPr>
          </a:p>
        </p:txBody>
      </p:sp>
      <p:sp>
        <p:nvSpPr>
          <p:cNvPr id="267267" name="Text Box 6"/>
          <p:cNvSpPr txBox="1">
            <a:spLocks noChangeArrowheads="1"/>
          </p:cNvSpPr>
          <p:nvPr/>
        </p:nvSpPr>
        <p:spPr bwMode="auto">
          <a:xfrm>
            <a:off x="228600" y="2651125"/>
            <a:ext cx="859948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buClr>
                <a:schemeClr val="hlink"/>
              </a:buClr>
              <a:buSzPct val="75000"/>
              <a:buFont typeface="Wingdings" charset="0"/>
              <a:buNone/>
            </a:pPr>
            <a:r>
              <a:rPr lang="ar-JO" sz="2000" b="1" dirty="0">
                <a:solidFill>
                  <a:srgbClr val="FFFF00"/>
                </a:solidFill>
                <a:cs typeface="Arial" charset="0"/>
              </a:rPr>
              <a:t>عندما بدأ الله بخلق </a:t>
            </a:r>
            <a:r>
              <a:rPr lang="ar-JO" sz="2000" b="1" dirty="0">
                <a:cs typeface="Arial" charset="0"/>
              </a:rPr>
              <a:t>السماوات و الأرض (1 : 1)</a:t>
            </a:r>
            <a:endParaRPr lang="en-US" sz="1600" b="1" dirty="0">
              <a:cs typeface="Arial" charset="0"/>
            </a:endParaRPr>
          </a:p>
        </p:txBody>
      </p:sp>
      <p:sp>
        <p:nvSpPr>
          <p:cNvPr id="174087" name="Text Box 7"/>
          <p:cNvSpPr txBox="1">
            <a:spLocks noChangeArrowheads="1"/>
          </p:cNvSpPr>
          <p:nvPr/>
        </p:nvSpPr>
        <p:spPr bwMode="auto">
          <a:xfrm>
            <a:off x="115888" y="2225675"/>
            <a:ext cx="902811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t>1- بند نسبي (تابع أو مؤقت لـ 1: 2) أو عنوان</a:t>
            </a:r>
            <a:endParaRPr lang="en-US" altLang="zh-CN" b="1" u="sng" dirty="0">
              <a:cs typeface="Arial" charset="0"/>
            </a:endParaRPr>
          </a:p>
        </p:txBody>
      </p:sp>
      <p:sp>
        <p:nvSpPr>
          <p:cNvPr id="174088" name="Text Box 8"/>
          <p:cNvSpPr txBox="1">
            <a:spLocks noChangeArrowheads="1"/>
          </p:cNvSpPr>
          <p:nvPr/>
        </p:nvSpPr>
        <p:spPr bwMode="auto">
          <a:xfrm>
            <a:off x="115888" y="3216275"/>
            <a:ext cx="89916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t>2- ثلاث عبارات ظرفية ذات معنى سلبي منفصل تصف حالة الأرض عندما تحدث الله.</a:t>
            </a:r>
            <a:endParaRPr lang="en-US" altLang="zh-CN" b="1" dirty="0">
              <a:cs typeface="Arial" charset="0"/>
            </a:endParaRPr>
          </a:p>
        </p:txBody>
      </p:sp>
      <p:sp>
        <p:nvSpPr>
          <p:cNvPr id="267270" name="Text Box 9"/>
          <p:cNvSpPr txBox="1">
            <a:spLocks noChangeArrowheads="1"/>
          </p:cNvSpPr>
          <p:nvPr/>
        </p:nvSpPr>
        <p:spPr bwMode="auto">
          <a:xfrm>
            <a:off x="228600" y="5072074"/>
            <a:ext cx="859948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buClr>
                <a:schemeClr val="hlink"/>
              </a:buClr>
              <a:buSzPct val="75000"/>
              <a:buFont typeface="Wingdings" charset="0"/>
              <a:buNone/>
            </a:pPr>
            <a:r>
              <a:rPr lang="ar-JO" altLang="ja-JP" sz="2000" b="1" dirty="0">
                <a:cs typeface="Arial" charset="0"/>
              </a:rPr>
              <a:t>و قال الله ليكن نور فكان نور (1 : 3)</a:t>
            </a:r>
            <a:endParaRPr lang="en-US" sz="1600" b="1" dirty="0">
              <a:cs typeface="Arial" charset="0"/>
            </a:endParaRPr>
          </a:p>
        </p:txBody>
      </p:sp>
      <p:sp>
        <p:nvSpPr>
          <p:cNvPr id="174090" name="Text Box 10"/>
          <p:cNvSpPr txBox="1">
            <a:spLocks noChangeArrowheads="1"/>
          </p:cNvSpPr>
          <p:nvPr/>
        </p:nvSpPr>
        <p:spPr bwMode="auto">
          <a:xfrm>
            <a:off x="115888" y="4214818"/>
            <a:ext cx="9028112"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t>3- تُظهر جملة سردية مستقلة الطريقة التي أعاد الله بها خلق / إعادة تشكيل الأرض إلى حالتها الحالية (وليس الخلق من لا شيء) بعد الدينونة الإلهية.</a:t>
            </a:r>
            <a:endParaRPr lang="en-US" altLang="zh-CN" b="1" dirty="0">
              <a:cs typeface="Arial" charset="0"/>
            </a:endParaRPr>
          </a:p>
        </p:txBody>
      </p:sp>
      <p:sp>
        <p:nvSpPr>
          <p:cNvPr id="267272" name="Text Box 11"/>
          <p:cNvSpPr txBox="1">
            <a:spLocks noChangeArrowheads="1"/>
          </p:cNvSpPr>
          <p:nvPr/>
        </p:nvSpPr>
        <p:spPr bwMode="auto">
          <a:xfrm>
            <a:off x="5029200" y="6497638"/>
            <a:ext cx="2765501"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altLang="zh-CN" sz="1600" b="1" dirty="0">
                <a:cs typeface="Arial" charset="0"/>
              </a:rPr>
              <a:t>ألن روس, الخليقة و البركة, 719-20</a:t>
            </a:r>
            <a:endParaRPr lang="en-US" altLang="zh-CN" sz="1600" b="1" dirty="0">
              <a:cs typeface="Arial" charset="0"/>
            </a:endParaRPr>
          </a:p>
        </p:txBody>
      </p:sp>
      <p:sp>
        <p:nvSpPr>
          <p:cNvPr id="267273" name="Text Box 12"/>
          <p:cNvSpPr txBox="1">
            <a:spLocks noChangeArrowheads="1"/>
          </p:cNvSpPr>
          <p:nvPr/>
        </p:nvSpPr>
        <p:spPr bwMode="auto">
          <a:xfrm>
            <a:off x="0" y="1371600"/>
            <a:ext cx="91440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buFontTx/>
              <a:buChar char="•"/>
            </a:pPr>
            <a:r>
              <a:rPr lang="ar-JO" altLang="zh-CN" dirty="0">
                <a:cs typeface="Arial" charset="0"/>
              </a:rPr>
              <a:t>راشي/نيب, سبايسر, آنجر, يونغ, فون راد, والتك, روس</a:t>
            </a:r>
            <a:endParaRPr lang="en-US" altLang="zh-CN" dirty="0">
              <a:cs typeface="Arial" charset="0"/>
            </a:endParaRPr>
          </a:p>
        </p:txBody>
      </p:sp>
      <p:sp>
        <p:nvSpPr>
          <p:cNvPr id="267274" name="Text Box 13"/>
          <p:cNvSpPr txBox="1">
            <a:spLocks noChangeArrowheads="1"/>
          </p:cNvSpPr>
          <p:nvPr/>
        </p:nvSpPr>
        <p:spPr bwMode="auto">
          <a:xfrm>
            <a:off x="7000892" y="1828800"/>
            <a:ext cx="2143108" cy="457200"/>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altLang="zh-CN" b="1" dirty="0">
                <a:cs typeface="Arial" charset="0"/>
              </a:rPr>
              <a:t>سقوط الشيطان</a:t>
            </a:r>
            <a:endParaRPr lang="en-US" altLang="zh-CN" b="1" dirty="0">
              <a:cs typeface="Arial" charset="0"/>
            </a:endParaRPr>
          </a:p>
        </p:txBody>
      </p:sp>
      <p:sp>
        <p:nvSpPr>
          <p:cNvPr id="174094" name="Text Box 14"/>
          <p:cNvSpPr txBox="1">
            <a:spLocks noChangeArrowheads="1"/>
          </p:cNvSpPr>
          <p:nvPr/>
        </p:nvSpPr>
        <p:spPr bwMode="auto">
          <a:xfrm rot="-308604">
            <a:off x="458969" y="3101656"/>
            <a:ext cx="8349506" cy="1938992"/>
          </a:xfrm>
          <a:prstGeom prst="rect">
            <a:avLst/>
          </a:prstGeom>
          <a:solidFill>
            <a:srgbClr val="800080"/>
          </a:solidFill>
          <a:ln w="9525">
            <a:solidFill>
              <a:srgbClr val="000A0D"/>
            </a:solidFill>
            <a:miter lim="800000"/>
            <a:headEnd/>
            <a:tailEnd/>
          </a:ln>
        </p:spPr>
        <p:txBody>
          <a:bodyPr wrap="square">
            <a:spAutoFit/>
          </a:bodyPr>
          <a:lstStyle>
            <a:lvl1pPr marL="457200" indent="-4572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dirty="0"/>
              <a:t>آثار: </a:t>
            </a:r>
          </a:p>
          <a:p>
            <a:pPr algn="r"/>
            <a:r>
              <a:rPr lang="ar-JO" dirty="0"/>
              <a:t>أ. بالنسبة للخليقة الأولية أو الخلق الأصلي على المرء أن يبحث في مكان آخر في الكتاب المقدس</a:t>
            </a:r>
          </a:p>
          <a:p>
            <a:pPr algn="r"/>
            <a:r>
              <a:rPr lang="ar-JO" dirty="0"/>
              <a:t>ب. هذا الرأي ليس بحكمة يعلم التطور أو يسمح به ... إنه يدرك ببساطة أن البدايات مع الله ليست بالضرورة بدايات مطلقة (روس ، 723)</a:t>
            </a:r>
            <a:endParaRPr lang="en-US" altLang="zh-CN" dirty="0">
              <a:cs typeface="Arial" charset="0"/>
            </a:endParaRPr>
          </a:p>
        </p:txBody>
      </p:sp>
      <p:sp>
        <p:nvSpPr>
          <p:cNvPr id="174096" name="Rectangle 16"/>
          <p:cNvSpPr>
            <a:spLocks noChangeArrowheads="1"/>
          </p:cNvSpPr>
          <p:nvPr/>
        </p:nvSpPr>
        <p:spPr bwMode="auto">
          <a:xfrm>
            <a:off x="0" y="0"/>
            <a:ext cx="9144000" cy="914400"/>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nchor="ctr" anchorCtr="1"/>
          <a:lstStyle/>
          <a:p>
            <a:pPr eaLnBrk="1" hangingPunct="1">
              <a:defRPr/>
            </a:pPr>
            <a:r>
              <a:rPr lang="ar-JO" sz="4400" dirty="0">
                <a:effectLst>
                  <a:outerShdw blurRad="38100" dist="38100" dir="2700000" algn="tl">
                    <a:srgbClr val="000000"/>
                  </a:outerShdw>
                </a:effectLst>
              </a:rPr>
              <a:t>كيف يرتبط 1 : 1 مع 1 : 2 - 3</a:t>
            </a:r>
            <a:endParaRPr lang="en-US" sz="4800" dirty="0">
              <a:solidFill>
                <a:schemeClr val="tx2"/>
              </a:solidFill>
              <a:effectLst>
                <a:outerShdw blurRad="38100" dist="38100" dir="2700000" algn="tl">
                  <a:srgbClr val="000000"/>
                </a:outerShdw>
              </a:effectLst>
            </a:endParaRPr>
          </a:p>
        </p:txBody>
      </p:sp>
      <p:sp>
        <p:nvSpPr>
          <p:cNvPr id="174097" name="Text Box 17"/>
          <p:cNvSpPr txBox="1">
            <a:spLocks noChangeArrowheads="1"/>
          </p:cNvSpPr>
          <p:nvPr/>
        </p:nvSpPr>
        <p:spPr bwMode="auto">
          <a:xfrm>
            <a:off x="8578850" y="76200"/>
            <a:ext cx="530915" cy="46166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eaLnBrk="1" hangingPunct="1">
              <a:defRPr/>
            </a:pPr>
            <a:r>
              <a:rPr lang="ar-JO" b="1" dirty="0">
                <a:latin typeface="Arial"/>
                <a:ea typeface="ＭＳ Ｐゴシック" pitchFamily="-112" charset="-128"/>
                <a:cs typeface="Arial"/>
              </a:rPr>
              <a:t>34</a:t>
            </a:r>
            <a:endParaRPr lang="en-US" b="1" dirty="0">
              <a:latin typeface="Arial"/>
              <a:ea typeface="ＭＳ Ｐゴシック" pitchFamily="-112" charset="-128"/>
              <a:cs typeface="Arial"/>
            </a:endParaRPr>
          </a:p>
        </p:txBody>
      </p:sp>
      <p:sp>
        <p:nvSpPr>
          <p:cNvPr id="267278" name="Rectangle 18"/>
          <p:cNvSpPr>
            <a:spLocks noGrp="1" noChangeArrowheads="1"/>
          </p:cNvSpPr>
          <p:nvPr>
            <p:ph type="ctrTitle" sz="quarter"/>
          </p:nvPr>
        </p:nvSpPr>
        <p:spPr>
          <a:xfrm>
            <a:off x="685800" y="838200"/>
            <a:ext cx="7772400" cy="609600"/>
          </a:xfrm>
        </p:spPr>
        <p:txBody>
          <a:bodyPr anchor="t" anchorCtr="0"/>
          <a:lstStyle/>
          <a:p>
            <a:pPr eaLnBrk="1" hangingPunct="1">
              <a:spcBef>
                <a:spcPct val="20000"/>
              </a:spcBef>
              <a:buClr>
                <a:schemeClr val="hlink"/>
              </a:buClr>
              <a:buSzPct val="75000"/>
              <a:buFont typeface="Wingdings" charset="0"/>
              <a:buNone/>
            </a:pPr>
            <a:r>
              <a:rPr lang="ar-JO" sz="3200" b="1" u="sng" dirty="0">
                <a:solidFill>
                  <a:schemeClr val="tx1"/>
                </a:solidFill>
                <a:effectLst/>
                <a:latin typeface="Arial" charset="0"/>
                <a:cs typeface="Arial" charset="0"/>
              </a:rPr>
              <a:t>البداية النسبية (5 اختلافات)</a:t>
            </a:r>
            <a:endParaRPr lang="en-US" sz="3200" b="1" u="sng" dirty="0">
              <a:solidFill>
                <a:schemeClr val="tx1"/>
              </a:solidFill>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08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408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409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0" presetClass="entr" presetSubtype="0" fill="hold" grpId="0" nodeType="clickEffect">
                                  <p:stCondLst>
                                    <p:cond delay="0"/>
                                  </p:stCondLst>
                                  <p:childTnLst>
                                    <p:set>
                                      <p:cBhvr>
                                        <p:cTn id="18" dur="1" fill="hold">
                                          <p:stCondLst>
                                            <p:cond delay="0"/>
                                          </p:stCondLst>
                                        </p:cTn>
                                        <p:tgtEl>
                                          <p:spTgt spid="174094"/>
                                        </p:tgtEl>
                                        <p:attrNameLst>
                                          <p:attrName>style.visibility</p:attrName>
                                        </p:attrNameLst>
                                      </p:cBhvr>
                                      <p:to>
                                        <p:strVal val="visible"/>
                                      </p:to>
                                    </p:set>
                                    <p:animEffect transition="in" filter="wedge">
                                      <p:cBhvr>
                                        <p:cTn id="19" dur="2000"/>
                                        <p:tgtEl>
                                          <p:spTgt spid="1740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7" grpId="0"/>
      <p:bldP spid="174088" grpId="0"/>
      <p:bldP spid="174090" grpId="0"/>
      <p:bldP spid="17409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od holds earth.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 y="-1337286"/>
            <a:ext cx="9144001" cy="8195286"/>
          </a:xfrm>
          <a:prstGeom prst="rect">
            <a:avLst/>
          </a:prstGeom>
        </p:spPr>
      </p:pic>
      <p:pic>
        <p:nvPicPr>
          <p:cNvPr id="139266"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12050" y="0"/>
            <a:ext cx="163195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Oval Callout 8"/>
          <p:cNvSpPr/>
          <p:nvPr/>
        </p:nvSpPr>
        <p:spPr bwMode="auto">
          <a:xfrm>
            <a:off x="152400" y="343803"/>
            <a:ext cx="7518400" cy="308519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39265" name="Rectangle 2"/>
          <p:cNvSpPr>
            <a:spLocks noGrp="1" noChangeArrowheads="1"/>
          </p:cNvSpPr>
          <p:nvPr>
            <p:ph type="title"/>
          </p:nvPr>
        </p:nvSpPr>
        <p:spPr>
          <a:xfrm>
            <a:off x="422072" y="711200"/>
            <a:ext cx="6829628" cy="2491362"/>
          </a:xfrm>
        </p:spPr>
        <p:txBody>
          <a:bodyPr/>
          <a:lstStyle/>
          <a:p>
            <a:pPr eaLnBrk="1" hangingPunct="1"/>
            <a:r>
              <a:rPr lang="ar-JO" altLang="zh-CN" sz="3600" b="1" dirty="0">
                <a:solidFill>
                  <a:schemeClr val="bg1"/>
                </a:solidFill>
                <a:effectLst>
                  <a:glow rad="165100">
                    <a:schemeClr val="tx1"/>
                  </a:glow>
                </a:effectLst>
                <a:latin typeface="Arial" charset="0"/>
                <a:ea typeface="ＭＳ Ｐゴシック" charset="0"/>
              </a:rPr>
              <a:t>الله : لقد خلقت فترة من 24 ساعة تتراوح بين النور و الظلمة على الأرض ...</a:t>
            </a:r>
            <a:endParaRPr lang="en-US" altLang="zh-CN" sz="3600" b="1" dirty="0">
              <a:solidFill>
                <a:schemeClr val="bg1"/>
              </a:solidFill>
              <a:effectLst>
                <a:glow rad="165100">
                  <a:schemeClr val="tx1"/>
                </a:glow>
              </a:effectLst>
              <a:latin typeface="Arial" charset="0"/>
              <a:ea typeface="ＭＳ Ｐゴシック" charset="0"/>
            </a:endParaRPr>
          </a:p>
        </p:txBody>
      </p:sp>
      <p:sp>
        <p:nvSpPr>
          <p:cNvPr id="10" name="Oval Callout 9"/>
          <p:cNvSpPr/>
          <p:nvPr/>
        </p:nvSpPr>
        <p:spPr bwMode="auto">
          <a:xfrm rot="10800000">
            <a:off x="4296034" y="3283694"/>
            <a:ext cx="4412731" cy="3217675"/>
          </a:xfrm>
          <a:prstGeom prst="wedgeEllipseCallout">
            <a:avLst>
              <a:gd name="adj1" fmla="val -62664"/>
              <a:gd name="adj2" fmla="val 85712"/>
            </a:avLst>
          </a:prstGeom>
          <a:solidFill>
            <a:schemeClr val="accent1">
              <a:lumMod val="40000"/>
              <a:lumOff val="60000"/>
            </a:schemeClr>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60166" name="Rectangle 6"/>
          <p:cNvSpPr>
            <a:spLocks noChangeArrowheads="1"/>
          </p:cNvSpPr>
          <p:nvPr/>
        </p:nvSpPr>
        <p:spPr bwMode="auto">
          <a:xfrm>
            <a:off x="4566597" y="3283694"/>
            <a:ext cx="3887243" cy="3230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36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الملاك : ما</a:t>
            </a:r>
            <a:r>
              <a:rPr kumimoji="0" lang="ar-JO" altLang="zh-CN" sz="3600" b="1" i="0" u="none" strike="noStrike" kern="1200" cap="none" spc="0" normalizeH="0" noProof="0" dirty="0">
                <a:ln>
                  <a:noFill/>
                </a:ln>
                <a:solidFill>
                  <a:srgbClr val="000000"/>
                </a:solidFill>
                <a:effectLst/>
                <a:uLnTx/>
                <a:uFillTx/>
                <a:latin typeface="Arial" charset="0"/>
                <a:ea typeface="ＭＳ Ｐゴシック" charset="0"/>
                <a:cs typeface="ＭＳ Ｐゴシック" charset="0"/>
              </a:rPr>
              <a:t> الذي</a:t>
            </a:r>
            <a:r>
              <a:rPr kumimoji="0" lang="ar-JO" altLang="zh-CN" sz="36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ستفعله الآن ؟</a:t>
            </a:r>
            <a:endParaRPr kumimoji="0" lang="zh-CN" altLang="en-US" sz="36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8" name="Oval Callout 7">
            <a:extLst>
              <a:ext uri="{FF2B5EF4-FFF2-40B4-BE49-F238E27FC236}">
                <a16:creationId xmlns:a16="http://schemas.microsoft.com/office/drawing/2014/main" id="{4E44FF06-B91E-4849-8930-830B830DA91D}"/>
              </a:ext>
            </a:extLst>
          </p:cNvPr>
          <p:cNvSpPr/>
          <p:nvPr/>
        </p:nvSpPr>
        <p:spPr bwMode="auto">
          <a:xfrm>
            <a:off x="0" y="4331603"/>
            <a:ext cx="4249032" cy="247828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1" name="Rectangle 2">
            <a:extLst>
              <a:ext uri="{FF2B5EF4-FFF2-40B4-BE49-F238E27FC236}">
                <a16:creationId xmlns:a16="http://schemas.microsoft.com/office/drawing/2014/main" id="{BD3CCC9C-2DCB-6144-AFEE-4D0962749849}"/>
              </a:ext>
            </a:extLst>
          </p:cNvPr>
          <p:cNvSpPr txBox="1">
            <a:spLocks noChangeArrowheads="1"/>
          </p:cNvSpPr>
          <p:nvPr/>
        </p:nvSpPr>
        <p:spPr bwMode="auto">
          <a:xfrm>
            <a:off x="295071" y="3939162"/>
            <a:ext cx="3581400"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600" b="1" i="0" u="none" strike="noStrike" kern="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t>الله : سأسميها يوماً </a:t>
            </a:r>
            <a:endParaRPr kumimoji="0" lang="en-US" altLang="zh-CN" sz="4000" b="1" i="0" u="none" strike="noStrike" kern="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158223867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139265"/>
                                        </p:tgtEl>
                                        <p:attrNameLst>
                                          <p:attrName>style.visibility</p:attrName>
                                        </p:attrNameLst>
                                      </p:cBhvr>
                                      <p:to>
                                        <p:strVal val="visible"/>
                                      </p:to>
                                    </p:set>
                                    <p:anim calcmode="lin" valueType="num">
                                      <p:cBhvr>
                                        <p:cTn id="11" dur="1000" fill="hold"/>
                                        <p:tgtEl>
                                          <p:spTgt spid="139265"/>
                                        </p:tgtEl>
                                        <p:attrNameLst>
                                          <p:attrName>ppt_w</p:attrName>
                                        </p:attrNameLst>
                                      </p:cBhvr>
                                      <p:tavLst>
                                        <p:tav tm="0">
                                          <p:val>
                                            <p:strVal val="#ppt_w*0.70"/>
                                          </p:val>
                                        </p:tav>
                                        <p:tav tm="100000">
                                          <p:val>
                                            <p:strVal val="#ppt_w"/>
                                          </p:val>
                                        </p:tav>
                                      </p:tavLst>
                                    </p:anim>
                                    <p:anim calcmode="lin" valueType="num">
                                      <p:cBhvr>
                                        <p:cTn id="12" dur="1000" fill="hold"/>
                                        <p:tgtEl>
                                          <p:spTgt spid="139265"/>
                                        </p:tgtEl>
                                        <p:attrNameLst>
                                          <p:attrName>ppt_h</p:attrName>
                                        </p:attrNameLst>
                                      </p:cBhvr>
                                      <p:tavLst>
                                        <p:tav tm="0">
                                          <p:val>
                                            <p:strVal val="#ppt_h"/>
                                          </p:val>
                                        </p:tav>
                                        <p:tav tm="100000">
                                          <p:val>
                                            <p:strVal val="#ppt_h"/>
                                          </p:val>
                                        </p:tav>
                                      </p:tavLst>
                                    </p:anim>
                                    <p:animEffect transition="in" filter="fade">
                                      <p:cBhvr>
                                        <p:cTn id="13" dur="1000"/>
                                        <p:tgtEl>
                                          <p:spTgt spid="13926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up)">
                                      <p:cBhvr>
                                        <p:cTn id="18" dur="500"/>
                                        <p:tgtEl>
                                          <p:spTgt spid="10"/>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860166">
                                            <p:txEl>
                                              <p:pRg st="0" end="0"/>
                                            </p:txEl>
                                          </p:spTgt>
                                        </p:tgtEl>
                                        <p:attrNameLst>
                                          <p:attrName>style.visibility</p:attrName>
                                        </p:attrNameLst>
                                      </p:cBhvr>
                                      <p:to>
                                        <p:strVal val="visible"/>
                                      </p:to>
                                    </p:set>
                                    <p:animEffect transition="in" filter="wipe(up)">
                                      <p:cBhvr>
                                        <p:cTn id="21" dur="500"/>
                                        <p:tgtEl>
                                          <p:spTgt spid="86016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up)">
                                      <p:cBhvr>
                                        <p:cTn id="26" dur="500"/>
                                        <p:tgtEl>
                                          <p:spTgt spid="8"/>
                                        </p:tgtEl>
                                      </p:cBhvr>
                                    </p:animEffect>
                                  </p:childTnLst>
                                </p:cTn>
                              </p:par>
                            </p:childTnLst>
                          </p:cTn>
                        </p:par>
                        <p:par>
                          <p:cTn id="27" fill="hold">
                            <p:stCondLst>
                              <p:cond delay="500"/>
                            </p:stCondLst>
                            <p:childTnLst>
                              <p:par>
                                <p:cTn id="28" presetID="55" presetClass="entr" presetSubtype="0"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1000" fill="hold"/>
                                        <p:tgtEl>
                                          <p:spTgt spid="11"/>
                                        </p:tgtEl>
                                        <p:attrNameLst>
                                          <p:attrName>ppt_w</p:attrName>
                                        </p:attrNameLst>
                                      </p:cBhvr>
                                      <p:tavLst>
                                        <p:tav tm="0">
                                          <p:val>
                                            <p:strVal val="#ppt_w*0.70"/>
                                          </p:val>
                                        </p:tav>
                                        <p:tav tm="100000">
                                          <p:val>
                                            <p:strVal val="#ppt_w"/>
                                          </p:val>
                                        </p:tav>
                                      </p:tavLst>
                                    </p:anim>
                                    <p:anim calcmode="lin" valueType="num">
                                      <p:cBhvr>
                                        <p:cTn id="31" dur="1000" fill="hold"/>
                                        <p:tgtEl>
                                          <p:spTgt spid="11"/>
                                        </p:tgtEl>
                                        <p:attrNameLst>
                                          <p:attrName>ppt_h</p:attrName>
                                        </p:attrNameLst>
                                      </p:cBhvr>
                                      <p:tavLst>
                                        <p:tav tm="0">
                                          <p:val>
                                            <p:strVal val="#ppt_h"/>
                                          </p:val>
                                        </p:tav>
                                        <p:tav tm="100000">
                                          <p:val>
                                            <p:strVal val="#ppt_h"/>
                                          </p:val>
                                        </p:tav>
                                      </p:tavLst>
                                    </p:anim>
                                    <p:animEffect transition="in" filter="fade">
                                      <p:cBhvr>
                                        <p:cTn id="3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9265" grpId="0"/>
      <p:bldP spid="10" grpId="0" animBg="1"/>
      <p:bldP spid="860166" grpId="0" build="p"/>
      <p:bldP spid="8" grpId="0" animBg="1"/>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71361"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66819"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defRPr/>
            </a:pPr>
            <a:r>
              <a:rPr lang="ar-JO" sz="6000" dirty="0">
                <a:solidFill>
                  <a:schemeClr val="tx1"/>
                </a:solidFill>
                <a:effectLst>
                  <a:outerShdw blurRad="38100" dist="38100" dir="2700000" algn="tl">
                    <a:srgbClr val="010199"/>
                  </a:outerShdw>
                </a:effectLst>
                <a:latin typeface="Arial" charset="0"/>
                <a:ea typeface="ＭＳ Ｐゴシック" charset="0"/>
                <a:cs typeface="ＭＳ Ｐゴシック" charset="0"/>
              </a:rPr>
              <a:t>لماذا 24 ساعة ؟</a:t>
            </a:r>
            <a:endParaRPr lang="en-US" sz="6000" dirty="0">
              <a:solidFill>
                <a:schemeClr val="tx1"/>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2466821" name="Text Box 5"/>
          <p:cNvSpPr txBox="1">
            <a:spLocks noChangeArrowheads="1"/>
          </p:cNvSpPr>
          <p:nvPr/>
        </p:nvSpPr>
        <p:spPr bwMode="auto">
          <a:xfrm>
            <a:off x="228600" y="2895600"/>
            <a:ext cx="8686800" cy="1077218"/>
          </a:xfrm>
          <a:prstGeom prst="rect">
            <a:avLst/>
          </a:prstGeom>
          <a:no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ar-JO" altLang="ja-JP" sz="3200" b="1" i="1" dirty="0">
                <a:solidFill>
                  <a:srgbClr val="FFFFFF"/>
                </a:solidFill>
                <a:effectLst>
                  <a:outerShdw blurRad="38100" dist="38100" dir="2700000" algn="tl">
                    <a:srgbClr val="010199"/>
                  </a:outerShdw>
                </a:effectLst>
              </a:rPr>
              <a:t>بكلمة الرب صنعت السماوات و بنسمة فيه كل جنودها </a:t>
            </a:r>
          </a:p>
          <a:p>
            <a:pPr algn="r">
              <a:defRPr/>
            </a:pPr>
            <a:r>
              <a:rPr lang="ar-JO" sz="3200" b="1" i="1" dirty="0">
                <a:solidFill>
                  <a:srgbClr val="FFFFFF"/>
                </a:solidFill>
                <a:effectLst>
                  <a:outerShdw blurRad="38100" dist="38100" dir="2700000" algn="tl">
                    <a:srgbClr val="010199"/>
                  </a:outerShdw>
                </a:effectLst>
              </a:rPr>
              <a:t>(مز 33 : 6)</a:t>
            </a:r>
            <a:endParaRPr lang="en-US" sz="3200" b="1" i="1" dirty="0">
              <a:solidFill>
                <a:srgbClr val="FFFFFF"/>
              </a:solidFill>
              <a:effectLst>
                <a:outerShdw blurRad="38100" dist="38100" dir="2700000" algn="tl">
                  <a:srgbClr val="010199"/>
                </a:outerShdw>
              </a:effectLst>
            </a:endParaRPr>
          </a:p>
        </p:txBody>
      </p:sp>
      <p:sp>
        <p:nvSpPr>
          <p:cNvPr id="2466822" name="Text Box 6"/>
          <p:cNvSpPr txBox="1">
            <a:spLocks noChangeArrowheads="1"/>
          </p:cNvSpPr>
          <p:nvPr/>
        </p:nvSpPr>
        <p:spPr bwMode="auto">
          <a:xfrm>
            <a:off x="685800" y="5286387"/>
            <a:ext cx="7940675" cy="1446550"/>
          </a:xfrm>
          <a:prstGeom prst="rect">
            <a:avLst/>
          </a:prstGeom>
          <a:noFill/>
          <a:ln w="9525">
            <a:no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ar-JO" sz="3200" b="1" i="1" dirty="0"/>
              <a:t>بالتأكيد لا يوجد أي تفكير هنا في التأخير ، أو عملية التجربة والخطأ ، أو الإنجاز التدريجي خطوة بخطوة</a:t>
            </a:r>
            <a:endParaRPr lang="en-US" altLang="ja-JP" b="1" dirty="0">
              <a:solidFill>
                <a:srgbClr val="FFFFFF"/>
              </a:solidFill>
              <a:effectLst>
                <a:outerShdw blurRad="38100" dist="38100" dir="2700000" algn="tl">
                  <a:srgbClr val="010199"/>
                </a:outerShdw>
              </a:effectLst>
            </a:endParaRPr>
          </a:p>
          <a:p>
            <a:pPr algn="r">
              <a:defRPr/>
            </a:pPr>
            <a:r>
              <a:rPr lang="ar-JO" b="1" dirty="0">
                <a:solidFill>
                  <a:srgbClr val="FFFFFF"/>
                </a:solidFill>
                <a:effectLst>
                  <a:outerShdw blurRad="38100" dist="38100" dir="2700000" algn="tl">
                    <a:srgbClr val="010199"/>
                  </a:outerShdw>
                </a:effectLst>
              </a:rPr>
              <a:t>جون وايت كومب, الأرض الحديثة, 24</a:t>
            </a:r>
            <a:endParaRPr lang="en-US" b="1" dirty="0">
              <a:solidFill>
                <a:srgbClr val="FFFFFF"/>
              </a:solidFill>
              <a:effectLst>
                <a:outerShdw blurRad="38100" dist="38100" dir="2700000" algn="tl">
                  <a:srgbClr val="010199"/>
                </a:outerShdw>
              </a:effectLst>
            </a:endParaRPr>
          </a:p>
        </p:txBody>
      </p:sp>
      <p:sp>
        <p:nvSpPr>
          <p:cNvPr id="2466823" name="Rectangle 7"/>
          <p:cNvSpPr>
            <a:spLocks noChangeArrowheads="1"/>
          </p:cNvSpPr>
          <p:nvPr/>
        </p:nvSpPr>
        <p:spPr bwMode="auto">
          <a:xfrm>
            <a:off x="76200" y="1752600"/>
            <a:ext cx="8991600" cy="838200"/>
          </a:xfrm>
          <a:prstGeom prst="rect">
            <a:avLst/>
          </a:prstGeom>
          <a:noFill/>
          <a:ln w="9525">
            <a:noFill/>
            <a:miter lim="800000"/>
            <a:headEnd/>
            <a:tailEnd/>
          </a:ln>
          <a:effectLst/>
        </p:spPr>
        <p:txBody>
          <a:bodyPr/>
          <a:lstStyle/>
          <a:p>
            <a:pPr marL="465138" indent="-465138" algn="r" eaLnBrk="1" hangingPunct="1">
              <a:spcBef>
                <a:spcPct val="20000"/>
              </a:spcBef>
              <a:buClr>
                <a:srgbClr val="FFFFCC"/>
              </a:buClr>
              <a:buSzPct val="75000"/>
              <a:defRPr/>
            </a:pPr>
            <a:r>
              <a:rPr lang="ar-JO" sz="4000" b="1" i="1" dirty="0">
                <a:solidFill>
                  <a:srgbClr val="FFFFFF"/>
                </a:solidFill>
                <a:effectLst>
                  <a:outerShdw blurRad="38100" dist="38100" dir="2700000" algn="tl">
                    <a:srgbClr val="010199"/>
                  </a:outerShdw>
                </a:effectLst>
              </a:rPr>
              <a:t>* الخلق اللحظي</a:t>
            </a:r>
            <a:endParaRPr lang="en-US" sz="4000" b="1" i="1" dirty="0">
              <a:solidFill>
                <a:srgbClr val="FFFFFF"/>
              </a:solidFill>
              <a:effectLst>
                <a:outerShdw blurRad="38100" dist="38100" dir="2700000" algn="tl">
                  <a:srgbClr val="010199"/>
                </a:outerShdw>
              </a:effectLst>
            </a:endParaRPr>
          </a:p>
        </p:txBody>
      </p:sp>
      <p:sp>
        <p:nvSpPr>
          <p:cNvPr id="7" name="Text Box 6"/>
          <p:cNvSpPr txBox="1">
            <a:spLocks noChangeArrowheads="1"/>
          </p:cNvSpPr>
          <p:nvPr/>
        </p:nvSpPr>
        <p:spPr bwMode="auto">
          <a:xfrm>
            <a:off x="9396413" y="30163"/>
            <a:ext cx="1433512" cy="461962"/>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p>
            <a:pPr eaLnBrk="1" hangingPunct="1">
              <a:defRPr/>
            </a:pPr>
            <a:r>
              <a:rPr lang="en-US" b="1" dirty="0">
                <a:solidFill>
                  <a:srgbClr val="FFFFFF"/>
                </a:solidFill>
                <a:latin typeface="Arial"/>
                <a:ea typeface="ＭＳ Ｐゴシック" pitchFamily="-112" charset="-128"/>
                <a:cs typeface="Arial"/>
              </a:rPr>
              <a:t>OTS 70b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46682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 presetClass="entr" presetSubtype="26" fill="hold" grpId="0" nodeType="clickEffect">
                                  <p:stCondLst>
                                    <p:cond delay="0"/>
                                  </p:stCondLst>
                                  <p:childTnLst>
                                    <p:set>
                                      <p:cBhvr>
                                        <p:cTn id="10" dur="1" fill="hold">
                                          <p:stCondLst>
                                            <p:cond delay="0"/>
                                          </p:stCondLst>
                                        </p:cTn>
                                        <p:tgtEl>
                                          <p:spTgt spid="2466821"/>
                                        </p:tgtEl>
                                        <p:attrNameLst>
                                          <p:attrName>style.visibility</p:attrName>
                                        </p:attrNameLst>
                                      </p:cBhvr>
                                      <p:to>
                                        <p:strVal val="visible"/>
                                      </p:to>
                                    </p:set>
                                    <p:animEffect transition="in" filter="barn(inHorizontal)">
                                      <p:cBhvr>
                                        <p:cTn id="11" dur="500"/>
                                        <p:tgtEl>
                                          <p:spTgt spid="246682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6" presetClass="entr" presetSubtype="26" fill="hold" grpId="0" nodeType="clickEffect">
                                  <p:stCondLst>
                                    <p:cond delay="0"/>
                                  </p:stCondLst>
                                  <p:childTnLst>
                                    <p:set>
                                      <p:cBhvr>
                                        <p:cTn id="15" dur="1" fill="hold">
                                          <p:stCondLst>
                                            <p:cond delay="0"/>
                                          </p:stCondLst>
                                        </p:cTn>
                                        <p:tgtEl>
                                          <p:spTgt spid="2466822"/>
                                        </p:tgtEl>
                                        <p:attrNameLst>
                                          <p:attrName>style.visibility</p:attrName>
                                        </p:attrNameLst>
                                      </p:cBhvr>
                                      <p:to>
                                        <p:strVal val="visible"/>
                                      </p:to>
                                    </p:set>
                                    <p:animEffect transition="in" filter="barn(inHorizontal)">
                                      <p:cBhvr>
                                        <p:cTn id="16" dur="500"/>
                                        <p:tgtEl>
                                          <p:spTgt spid="24668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6821" grpId="0"/>
      <p:bldP spid="2466822" grpId="0"/>
      <p:bldP spid="2466823" grpId="0"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09"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68867"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defRPr/>
            </a:pPr>
            <a:r>
              <a:rPr lang="ar-JO" sz="6000" dirty="0">
                <a:solidFill>
                  <a:schemeClr val="tx1"/>
                </a:solidFill>
                <a:effectLst>
                  <a:outerShdw blurRad="38100" dist="38100" dir="2700000" algn="tl">
                    <a:srgbClr val="010199"/>
                  </a:outerShdw>
                </a:effectLst>
                <a:latin typeface="Arial" charset="0"/>
                <a:ea typeface="ＭＳ Ｐゴシック" charset="0"/>
                <a:cs typeface="ＭＳ Ｐゴシック" charset="0"/>
              </a:rPr>
              <a:t>لماذا 24 ساعة ؟</a:t>
            </a:r>
            <a:endParaRPr lang="en-US" sz="6000" dirty="0">
              <a:solidFill>
                <a:schemeClr val="tx1"/>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2468869" name="Rectangle 5"/>
          <p:cNvSpPr>
            <a:spLocks noChangeArrowheads="1"/>
          </p:cNvSpPr>
          <p:nvPr/>
        </p:nvSpPr>
        <p:spPr bwMode="auto">
          <a:xfrm>
            <a:off x="76200" y="1752600"/>
            <a:ext cx="9067800" cy="1752600"/>
          </a:xfrm>
          <a:prstGeom prst="rect">
            <a:avLst/>
          </a:prstGeom>
          <a:noFill/>
          <a:ln w="9525">
            <a:noFill/>
            <a:miter lim="800000"/>
            <a:headEnd/>
            <a:tailEnd/>
          </a:ln>
          <a:effectLst/>
        </p:spPr>
        <p:txBody>
          <a:bodyPr/>
          <a:lstStyle/>
          <a:p>
            <a:pPr marL="465138" indent="-465138" algn="r" eaLnBrk="1" hangingPunct="1">
              <a:spcBef>
                <a:spcPct val="20000"/>
              </a:spcBef>
              <a:buClr>
                <a:srgbClr val="FFFFCC"/>
              </a:buClr>
              <a:buSzPct val="75000"/>
              <a:defRPr/>
            </a:pPr>
            <a:r>
              <a:rPr lang="ar-JO" sz="4000" b="1" i="1" dirty="0">
                <a:solidFill>
                  <a:srgbClr val="FFFFFF"/>
                </a:solidFill>
                <a:effectLst>
                  <a:outerShdw blurRad="38100" dist="38100" dir="2700000" algn="tl">
                    <a:srgbClr val="010199"/>
                  </a:outerShdw>
                </a:effectLst>
              </a:rPr>
              <a:t>* الخلق اللحظي (مز 33 : 6)</a:t>
            </a:r>
          </a:p>
          <a:p>
            <a:pPr marL="465138" indent="-465138" algn="r" eaLnBrk="1" hangingPunct="1">
              <a:spcBef>
                <a:spcPct val="20000"/>
              </a:spcBef>
              <a:buClr>
                <a:srgbClr val="FFFFCC"/>
              </a:buClr>
              <a:buSzPct val="75000"/>
              <a:defRPr/>
            </a:pPr>
            <a:r>
              <a:rPr lang="ar-JO" sz="4000" b="1" i="1" dirty="0">
                <a:solidFill>
                  <a:srgbClr val="FFFFFF"/>
                </a:solidFill>
                <a:effectLst>
                  <a:outerShdw blurRad="38100" dist="38100" dir="2700000" algn="tl">
                    <a:srgbClr val="010199"/>
                  </a:outerShdw>
                </a:effectLst>
              </a:rPr>
              <a:t>* مساء و صباح</a:t>
            </a:r>
            <a:endParaRPr lang="en-US" sz="4000" b="1" i="1" dirty="0">
              <a:solidFill>
                <a:srgbClr val="FFFFFF"/>
              </a:solidFill>
              <a:effectLst>
                <a:outerShdw blurRad="38100" dist="38100" dir="2700000" algn="tl">
                  <a:srgbClr val="010199"/>
                </a:outerShdw>
              </a:effectLst>
            </a:endParaRPr>
          </a:p>
        </p:txBody>
      </p:sp>
      <p:sp>
        <p:nvSpPr>
          <p:cNvPr id="6" name="Text Box 6"/>
          <p:cNvSpPr txBox="1">
            <a:spLocks noChangeArrowheads="1"/>
          </p:cNvSpPr>
          <p:nvPr/>
        </p:nvSpPr>
        <p:spPr bwMode="auto">
          <a:xfrm>
            <a:off x="9396413" y="30163"/>
            <a:ext cx="1433512" cy="461962"/>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p>
            <a:pPr eaLnBrk="1" hangingPunct="1">
              <a:defRPr/>
            </a:pPr>
            <a:r>
              <a:rPr lang="en-US" b="1" dirty="0">
                <a:solidFill>
                  <a:srgbClr val="FFFFFF"/>
                </a:solidFill>
                <a:latin typeface="Arial"/>
                <a:ea typeface="ＭＳ Ｐゴシック" pitchFamily="-112" charset="-128"/>
                <a:cs typeface="Arial"/>
              </a:rPr>
              <a:t>OTS 70b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46886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46886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8869"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rot="16200000">
            <a:off x="-818082" y="1526122"/>
            <a:ext cx="6852820" cy="3783328"/>
          </a:xfrm>
          <a:prstGeom prst="rect">
            <a:avLst/>
          </a:prstGeom>
        </p:spPr>
      </p:pic>
      <p:sp>
        <p:nvSpPr>
          <p:cNvPr id="7" name="Rectangle 2"/>
          <p:cNvSpPr txBox="1">
            <a:spLocks noChangeArrowheads="1"/>
          </p:cNvSpPr>
          <p:nvPr/>
        </p:nvSpPr>
        <p:spPr bwMode="auto">
          <a:xfrm>
            <a:off x="15898" y="1196752"/>
            <a:ext cx="4700118"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r>
              <a:rPr lang="ar-JO" sz="5400" b="1" dirty="0">
                <a:solidFill>
                  <a:schemeClr val="bg1"/>
                </a:solidFill>
                <a:effectLst>
                  <a:glow rad="228600">
                    <a:schemeClr val="tx1"/>
                  </a:glow>
                </a:effectLst>
                <a:latin typeface="Times New Roman"/>
                <a:cs typeface="Times New Roman"/>
              </a:rPr>
              <a:t>لغة                   الله</a:t>
            </a:r>
            <a:endParaRPr lang="en-US" sz="5400" dirty="0">
              <a:solidFill>
                <a:schemeClr val="bg1"/>
              </a:solidFill>
              <a:effectLst>
                <a:glow rad="228600">
                  <a:schemeClr val="tx1"/>
                </a:glow>
              </a:effectLst>
              <a:latin typeface="Times New Roman"/>
              <a:cs typeface="Times New Roman"/>
            </a:endParaRPr>
          </a:p>
        </p:txBody>
      </p:sp>
      <p:sp>
        <p:nvSpPr>
          <p:cNvPr id="8" name="Rectangle 3"/>
          <p:cNvSpPr txBox="1">
            <a:spLocks noChangeArrowheads="1"/>
          </p:cNvSpPr>
          <p:nvPr/>
        </p:nvSpPr>
        <p:spPr bwMode="auto">
          <a:xfrm>
            <a:off x="43953" y="5733256"/>
            <a:ext cx="4644008" cy="11185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Arial"/>
                <a:ea typeface="ＭＳ Ｐゴシック" charset="0"/>
                <a:cs typeface="Arial"/>
              </a:defRPr>
            </a:lvl1pPr>
            <a:lvl2pPr marL="457200" indent="0" algn="ctr" rtl="0" eaLnBrk="0" fontAlgn="base" hangingPunct="0">
              <a:spcBef>
                <a:spcPct val="20000"/>
              </a:spcBef>
              <a:spcAft>
                <a:spcPct val="0"/>
              </a:spcAft>
              <a:buNone/>
              <a:defRPr sz="2800">
                <a:solidFill>
                  <a:schemeClr val="tx1"/>
                </a:solidFill>
                <a:latin typeface="Arial"/>
                <a:ea typeface="ＭＳ Ｐゴシック" pitchFamily="-112" charset="-128"/>
                <a:cs typeface="Arial"/>
              </a:defRPr>
            </a:lvl2pPr>
            <a:lvl3pPr marL="914400" indent="0" algn="ctr" rtl="0" eaLnBrk="0" fontAlgn="base" hangingPunct="0">
              <a:spcBef>
                <a:spcPct val="20000"/>
              </a:spcBef>
              <a:spcAft>
                <a:spcPct val="0"/>
              </a:spcAft>
              <a:buNone/>
              <a:defRPr sz="2400">
                <a:solidFill>
                  <a:schemeClr val="tx1"/>
                </a:solidFill>
                <a:latin typeface="Arial"/>
                <a:ea typeface="ＭＳ Ｐゴシック" pitchFamily="-112" charset="-128"/>
                <a:cs typeface="Arial"/>
              </a:defRPr>
            </a:lvl3pPr>
            <a:lvl4pPr marL="1371600" indent="0" algn="ctr" rtl="0" eaLnBrk="0" fontAlgn="base" hangingPunct="0">
              <a:spcBef>
                <a:spcPct val="20000"/>
              </a:spcBef>
              <a:spcAft>
                <a:spcPct val="0"/>
              </a:spcAft>
              <a:buNone/>
              <a:defRPr sz="2000">
                <a:solidFill>
                  <a:schemeClr val="tx1"/>
                </a:solidFill>
                <a:latin typeface="Arial"/>
                <a:ea typeface="ＭＳ Ｐゴシック" pitchFamily="-112" charset="-128"/>
                <a:cs typeface="Arial"/>
              </a:defRPr>
            </a:lvl4pPr>
            <a:lvl5pPr marL="1828800" indent="0" algn="ctr" rtl="0" eaLnBrk="0" fontAlgn="base" hangingPunct="0">
              <a:spcBef>
                <a:spcPct val="20000"/>
              </a:spcBef>
              <a:spcAft>
                <a:spcPct val="0"/>
              </a:spcAft>
              <a:buNone/>
              <a:defRPr sz="2000">
                <a:solidFill>
                  <a:schemeClr val="tx1"/>
                </a:solidFill>
                <a:latin typeface="Arial"/>
                <a:ea typeface="ＭＳ Ｐゴシック" pitchFamily="-112" charset="-128"/>
                <a:cs typeface="Arial"/>
              </a:defRPr>
            </a:lvl5pPr>
            <a:lvl6pPr marL="2286000" indent="0" algn="ctr" rtl="0" fontAlgn="base">
              <a:spcBef>
                <a:spcPct val="20000"/>
              </a:spcBef>
              <a:spcAft>
                <a:spcPct val="0"/>
              </a:spcAft>
              <a:buNone/>
              <a:defRPr sz="2000">
                <a:solidFill>
                  <a:schemeClr val="tx1"/>
                </a:solidFill>
                <a:latin typeface="+mn-lt"/>
                <a:ea typeface="ＭＳ Ｐゴシック" pitchFamily="-112" charset="-128"/>
              </a:defRPr>
            </a:lvl6pPr>
            <a:lvl7pPr marL="2743200" indent="0" algn="ctr" rtl="0" fontAlgn="base">
              <a:spcBef>
                <a:spcPct val="20000"/>
              </a:spcBef>
              <a:spcAft>
                <a:spcPct val="0"/>
              </a:spcAft>
              <a:buNone/>
              <a:defRPr sz="2000">
                <a:solidFill>
                  <a:schemeClr val="tx1"/>
                </a:solidFill>
                <a:latin typeface="+mn-lt"/>
                <a:ea typeface="ＭＳ Ｐゴシック" pitchFamily="-112" charset="-128"/>
              </a:defRPr>
            </a:lvl7pPr>
            <a:lvl8pPr marL="3200400" indent="0" algn="ctr" rtl="0" fontAlgn="base">
              <a:spcBef>
                <a:spcPct val="20000"/>
              </a:spcBef>
              <a:spcAft>
                <a:spcPct val="0"/>
              </a:spcAft>
              <a:buNone/>
              <a:defRPr sz="2000">
                <a:solidFill>
                  <a:schemeClr val="tx1"/>
                </a:solidFill>
                <a:latin typeface="+mn-lt"/>
                <a:ea typeface="ＭＳ Ｐゴシック" pitchFamily="-112" charset="-128"/>
              </a:defRPr>
            </a:lvl8pPr>
            <a:lvl9pPr marL="3657600" indent="0" algn="ctr" rtl="0" fontAlgn="base">
              <a:spcBef>
                <a:spcPct val="20000"/>
              </a:spcBef>
              <a:spcAft>
                <a:spcPct val="0"/>
              </a:spcAft>
              <a:buNone/>
              <a:defRPr sz="2000">
                <a:solidFill>
                  <a:schemeClr val="tx1"/>
                </a:solidFill>
                <a:latin typeface="+mn-lt"/>
                <a:ea typeface="ＭＳ Ｐゴシック" pitchFamily="-112" charset="-128"/>
              </a:defRPr>
            </a:lvl9pPr>
          </a:lstStyle>
          <a:p>
            <a:pPr eaLnBrk="1" hangingPunct="1"/>
            <a:r>
              <a:rPr lang="ar-JO" b="1" dirty="0">
                <a:solidFill>
                  <a:schemeClr val="bg1"/>
                </a:solidFill>
                <a:effectLst>
                  <a:glow rad="228600">
                    <a:schemeClr val="tx1"/>
                  </a:glow>
                </a:effectLst>
                <a:latin typeface="Times New Roman"/>
                <a:cs typeface="Times New Roman"/>
              </a:rPr>
              <a:t>فرانسيس س. كولينز</a:t>
            </a:r>
            <a:endParaRPr lang="en-US" b="1" dirty="0">
              <a:solidFill>
                <a:schemeClr val="bg1"/>
              </a:solidFill>
              <a:effectLst>
                <a:glow rad="228600">
                  <a:schemeClr val="tx1"/>
                </a:glow>
              </a:effectLst>
              <a:latin typeface="Times New Roman"/>
              <a:cs typeface="Times New Roman"/>
            </a:endParaRPr>
          </a:p>
        </p:txBody>
      </p:sp>
      <p:sp>
        <p:nvSpPr>
          <p:cNvPr id="9" name="Rectangle 3"/>
          <p:cNvSpPr txBox="1">
            <a:spLocks noChangeArrowheads="1"/>
          </p:cNvSpPr>
          <p:nvPr/>
        </p:nvSpPr>
        <p:spPr bwMode="auto">
          <a:xfrm>
            <a:off x="43953" y="294234"/>
            <a:ext cx="4644008" cy="11185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Arial"/>
                <a:ea typeface="ＭＳ Ｐゴシック" charset="0"/>
                <a:cs typeface="Arial"/>
              </a:defRPr>
            </a:lvl1pPr>
            <a:lvl2pPr marL="457200" indent="0" algn="ctr" rtl="0" eaLnBrk="0" fontAlgn="base" hangingPunct="0">
              <a:spcBef>
                <a:spcPct val="20000"/>
              </a:spcBef>
              <a:spcAft>
                <a:spcPct val="0"/>
              </a:spcAft>
              <a:buNone/>
              <a:defRPr sz="2800">
                <a:solidFill>
                  <a:schemeClr val="tx1"/>
                </a:solidFill>
                <a:latin typeface="Arial"/>
                <a:ea typeface="ＭＳ Ｐゴシック" pitchFamily="-112" charset="-128"/>
                <a:cs typeface="Arial"/>
              </a:defRPr>
            </a:lvl2pPr>
            <a:lvl3pPr marL="914400" indent="0" algn="ctr" rtl="0" eaLnBrk="0" fontAlgn="base" hangingPunct="0">
              <a:spcBef>
                <a:spcPct val="20000"/>
              </a:spcBef>
              <a:spcAft>
                <a:spcPct val="0"/>
              </a:spcAft>
              <a:buNone/>
              <a:defRPr sz="2400">
                <a:solidFill>
                  <a:schemeClr val="tx1"/>
                </a:solidFill>
                <a:latin typeface="Arial"/>
                <a:ea typeface="ＭＳ Ｐゴシック" pitchFamily="-112" charset="-128"/>
                <a:cs typeface="Arial"/>
              </a:defRPr>
            </a:lvl3pPr>
            <a:lvl4pPr marL="1371600" indent="0" algn="ctr" rtl="0" eaLnBrk="0" fontAlgn="base" hangingPunct="0">
              <a:spcBef>
                <a:spcPct val="20000"/>
              </a:spcBef>
              <a:spcAft>
                <a:spcPct val="0"/>
              </a:spcAft>
              <a:buNone/>
              <a:defRPr sz="2000">
                <a:solidFill>
                  <a:schemeClr val="tx1"/>
                </a:solidFill>
                <a:latin typeface="Arial"/>
                <a:ea typeface="ＭＳ Ｐゴシック" pitchFamily="-112" charset="-128"/>
                <a:cs typeface="Arial"/>
              </a:defRPr>
            </a:lvl4pPr>
            <a:lvl5pPr marL="1828800" indent="0" algn="ctr" rtl="0" eaLnBrk="0" fontAlgn="base" hangingPunct="0">
              <a:spcBef>
                <a:spcPct val="20000"/>
              </a:spcBef>
              <a:spcAft>
                <a:spcPct val="0"/>
              </a:spcAft>
              <a:buNone/>
              <a:defRPr sz="2000">
                <a:solidFill>
                  <a:schemeClr val="tx1"/>
                </a:solidFill>
                <a:latin typeface="Arial"/>
                <a:ea typeface="ＭＳ Ｐゴシック" pitchFamily="-112" charset="-128"/>
                <a:cs typeface="Arial"/>
              </a:defRPr>
            </a:lvl5pPr>
            <a:lvl6pPr marL="2286000" indent="0" algn="ctr" rtl="0" fontAlgn="base">
              <a:spcBef>
                <a:spcPct val="20000"/>
              </a:spcBef>
              <a:spcAft>
                <a:spcPct val="0"/>
              </a:spcAft>
              <a:buNone/>
              <a:defRPr sz="2000">
                <a:solidFill>
                  <a:schemeClr val="tx1"/>
                </a:solidFill>
                <a:latin typeface="+mn-lt"/>
                <a:ea typeface="ＭＳ Ｐゴシック" pitchFamily="-112" charset="-128"/>
              </a:defRPr>
            </a:lvl6pPr>
            <a:lvl7pPr marL="2743200" indent="0" algn="ctr" rtl="0" fontAlgn="base">
              <a:spcBef>
                <a:spcPct val="20000"/>
              </a:spcBef>
              <a:spcAft>
                <a:spcPct val="0"/>
              </a:spcAft>
              <a:buNone/>
              <a:defRPr sz="2000">
                <a:solidFill>
                  <a:schemeClr val="tx1"/>
                </a:solidFill>
                <a:latin typeface="+mn-lt"/>
                <a:ea typeface="ＭＳ Ｐゴシック" pitchFamily="-112" charset="-128"/>
              </a:defRPr>
            </a:lvl7pPr>
            <a:lvl8pPr marL="3200400" indent="0" algn="ctr" rtl="0" fontAlgn="base">
              <a:spcBef>
                <a:spcPct val="20000"/>
              </a:spcBef>
              <a:spcAft>
                <a:spcPct val="0"/>
              </a:spcAft>
              <a:buNone/>
              <a:defRPr sz="2000">
                <a:solidFill>
                  <a:schemeClr val="tx1"/>
                </a:solidFill>
                <a:latin typeface="+mn-lt"/>
                <a:ea typeface="ＭＳ Ｐゴシック" pitchFamily="-112" charset="-128"/>
              </a:defRPr>
            </a:lvl8pPr>
            <a:lvl9pPr marL="3657600" indent="0" algn="ctr" rtl="0" fontAlgn="base">
              <a:spcBef>
                <a:spcPct val="20000"/>
              </a:spcBef>
              <a:spcAft>
                <a:spcPct val="0"/>
              </a:spcAft>
              <a:buNone/>
              <a:defRPr sz="2000">
                <a:solidFill>
                  <a:schemeClr val="tx1"/>
                </a:solidFill>
                <a:latin typeface="+mn-lt"/>
                <a:ea typeface="ＭＳ Ｐゴシック" pitchFamily="-112" charset="-128"/>
              </a:defRPr>
            </a:lvl9pPr>
          </a:lstStyle>
          <a:p>
            <a:pPr eaLnBrk="1" hangingPunct="1"/>
            <a:r>
              <a:rPr lang="ar-JO" sz="2400" b="1" dirty="0">
                <a:solidFill>
                  <a:schemeClr val="bg1"/>
                </a:solidFill>
                <a:effectLst>
                  <a:glow rad="228600">
                    <a:schemeClr val="tx1"/>
                  </a:glow>
                </a:effectLst>
                <a:latin typeface="Times New Roman"/>
                <a:cs typeface="Times New Roman"/>
              </a:rPr>
              <a:t>عالم يقدم دليلاً على الإيمان</a:t>
            </a:r>
            <a:endParaRPr lang="en-US" sz="2400" b="1" dirty="0">
              <a:solidFill>
                <a:schemeClr val="bg1"/>
              </a:solidFill>
              <a:effectLst>
                <a:glow rad="228600">
                  <a:schemeClr val="tx1"/>
                </a:glow>
              </a:effectLst>
              <a:latin typeface="Times New Roman"/>
              <a:cs typeface="Times New Roman"/>
            </a:endParaRPr>
          </a:p>
        </p:txBody>
      </p:sp>
      <p:sp>
        <p:nvSpPr>
          <p:cNvPr id="218113" name="Rectangle 2"/>
          <p:cNvSpPr>
            <a:spLocks noGrp="1" noChangeArrowheads="1"/>
          </p:cNvSpPr>
          <p:nvPr>
            <p:ph type="ctrTitle"/>
          </p:nvPr>
        </p:nvSpPr>
        <p:spPr>
          <a:xfrm>
            <a:off x="4724400" y="457200"/>
            <a:ext cx="4267200" cy="4114800"/>
          </a:xfrm>
        </p:spPr>
        <p:txBody>
          <a:bodyPr/>
          <a:lstStyle/>
          <a:p>
            <a:pPr eaLnBrk="1" hangingPunct="1"/>
            <a:r>
              <a:rPr lang="ar-JO" b="1" i="1" dirty="0">
                <a:solidFill>
                  <a:schemeClr val="bg1"/>
                </a:solidFill>
                <a:effectLst>
                  <a:glow rad="228600">
                    <a:schemeClr val="tx1"/>
                  </a:glow>
                </a:effectLst>
                <a:latin typeface="Arial" charset="0"/>
              </a:rPr>
              <a:t>دفاع حديث</a:t>
            </a:r>
            <a:br>
              <a:rPr lang="ar-JO" b="1" i="1" dirty="0">
                <a:solidFill>
                  <a:schemeClr val="bg1"/>
                </a:solidFill>
                <a:effectLst>
                  <a:glow rad="228600">
                    <a:schemeClr val="tx1"/>
                  </a:glow>
                </a:effectLst>
                <a:latin typeface="Arial" charset="0"/>
              </a:rPr>
            </a:br>
            <a:r>
              <a:rPr lang="ar-JO" b="1" i="1" dirty="0">
                <a:solidFill>
                  <a:schemeClr val="bg1"/>
                </a:solidFill>
                <a:effectLst>
                  <a:glow rad="228600">
                    <a:schemeClr val="tx1"/>
                  </a:glow>
                </a:effectLst>
                <a:latin typeface="Arial" charset="0"/>
              </a:rPr>
              <a:t>عن</a:t>
            </a:r>
            <a:br>
              <a:rPr lang="ar-JO" b="1" i="1" dirty="0">
                <a:solidFill>
                  <a:schemeClr val="bg1"/>
                </a:solidFill>
                <a:effectLst>
                  <a:glow rad="228600">
                    <a:schemeClr val="tx1"/>
                  </a:glow>
                </a:effectLst>
                <a:latin typeface="Arial" charset="0"/>
              </a:rPr>
            </a:br>
            <a:r>
              <a:rPr lang="ar-JO" b="1" i="1" dirty="0">
                <a:solidFill>
                  <a:schemeClr val="bg1"/>
                </a:solidFill>
                <a:effectLst>
                  <a:glow rad="228600">
                    <a:schemeClr val="tx1"/>
                  </a:glow>
                </a:effectLst>
                <a:latin typeface="Arial" charset="0"/>
              </a:rPr>
              <a:t>التطور الإيماني</a:t>
            </a:r>
            <a:endParaRPr lang="en-US" dirty="0">
              <a:solidFill>
                <a:schemeClr val="bg1"/>
              </a:solidFill>
              <a:effectLst>
                <a:glow rad="228600">
                  <a:schemeClr val="tx1"/>
                </a:glow>
              </a:effectLst>
              <a:latin typeface="Arial" charset="0"/>
            </a:endParaRPr>
          </a:p>
        </p:txBody>
      </p:sp>
      <p:sp>
        <p:nvSpPr>
          <p:cNvPr id="218114" name="Rectangle 3"/>
          <p:cNvSpPr>
            <a:spLocks noGrp="1" noChangeArrowheads="1"/>
          </p:cNvSpPr>
          <p:nvPr>
            <p:ph type="subTitle" idx="1"/>
          </p:nvPr>
        </p:nvSpPr>
        <p:spPr>
          <a:xfrm>
            <a:off x="4457700" y="4953000"/>
            <a:ext cx="4343400" cy="1905000"/>
          </a:xfrm>
        </p:spPr>
        <p:txBody>
          <a:bodyPr/>
          <a:lstStyle/>
          <a:p>
            <a:pPr eaLnBrk="1" hangingPunct="1"/>
            <a:r>
              <a:rPr lang="ar-JO" b="1" dirty="0">
                <a:solidFill>
                  <a:schemeClr val="bg1"/>
                </a:solidFill>
                <a:effectLst>
                  <a:glow rad="228600">
                    <a:schemeClr val="tx1"/>
                  </a:glow>
                </a:effectLst>
                <a:latin typeface="Arial" charset="0"/>
              </a:rPr>
              <a:t>نيويورك :</a:t>
            </a:r>
            <a:br>
              <a:rPr lang="en-US" b="1" dirty="0">
                <a:solidFill>
                  <a:schemeClr val="bg1"/>
                </a:solidFill>
                <a:effectLst>
                  <a:glow rad="228600">
                    <a:schemeClr val="tx1"/>
                  </a:glow>
                </a:effectLst>
                <a:latin typeface="Arial" charset="0"/>
              </a:rPr>
            </a:br>
            <a:r>
              <a:rPr lang="ar-JO" b="1" dirty="0">
                <a:solidFill>
                  <a:schemeClr val="bg1"/>
                </a:solidFill>
                <a:effectLst>
                  <a:glow rad="228600">
                    <a:schemeClr val="tx1"/>
                  </a:glow>
                </a:effectLst>
                <a:latin typeface="Arial" charset="0"/>
              </a:rPr>
              <a:t>المطبعة الحرة, 2006</a:t>
            </a:r>
            <a:endParaRPr lang="en-US" b="1" dirty="0">
              <a:solidFill>
                <a:schemeClr val="bg1"/>
              </a:solidFill>
              <a:effectLst>
                <a:glow rad="228600">
                  <a:schemeClr val="tx1"/>
                </a:glow>
              </a:effectLst>
              <a:latin typeface="Arial" charset="0"/>
            </a:endParaRPr>
          </a:p>
        </p:txBody>
      </p:sp>
      <p:pic>
        <p:nvPicPr>
          <p:cNvPr id="218115" name="Picture 4" descr="LanguageofGo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85510" y="0"/>
            <a:ext cx="44529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8116" name="Text Box 14"/>
          <p:cNvSpPr txBox="1">
            <a:spLocks noChangeArrowheads="1"/>
          </p:cNvSpPr>
          <p:nvPr/>
        </p:nvSpPr>
        <p:spPr bwMode="auto">
          <a:xfrm>
            <a:off x="8301911" y="76200"/>
            <a:ext cx="69762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cs typeface="Arial" charset="0"/>
              </a:rPr>
              <a:t>70ن</a:t>
            </a:r>
            <a:endParaRPr lang="en-US" b="1" dirty="0">
              <a:solidFill>
                <a:schemeClr val="bg1"/>
              </a:solidFill>
              <a:cs typeface="Arial" charset="0"/>
            </a:endParaRPr>
          </a:p>
        </p:txBody>
      </p:sp>
    </p:spTree>
  </p:cSld>
  <p:clrMapOvr>
    <a:masterClrMapping/>
  </p:clrMapOvr>
  <p:transition spd="med">
    <p:randomBar dir="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7" name="Picture 2" descr="Nighttime with Lake and Northern Lights"/>
          <p:cNvPicPr>
            <a:picLocks noChangeAspect="1" noChangeArrowheads="1"/>
          </p:cNvPicPr>
          <p:nvPr/>
        </p:nvPicPr>
        <p:blipFill>
          <a:blip r:embed="rId3" cstate="print">
            <a:lum bright="-12000"/>
            <a:extLst>
              <a:ext uri="{28A0092B-C50C-407E-A947-70E740481C1C}">
                <a14:useLocalDpi xmlns:a14="http://schemas.microsoft.com/office/drawing/2010/main"/>
              </a:ext>
            </a:extLst>
          </a:blip>
          <a:srcRect/>
          <a:stretch>
            <a:fillRect/>
          </a:stretch>
        </p:blipFill>
        <p:spPr bwMode="auto">
          <a:xfrm>
            <a:off x="88900" y="57150"/>
            <a:ext cx="8966200" cy="6742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70915" name="Rectangle 3"/>
          <p:cNvSpPr>
            <a:spLocks noGrp="1" noChangeArrowheads="1"/>
          </p:cNvSpPr>
          <p:nvPr>
            <p:ph type="title"/>
          </p:nvPr>
        </p:nvSpPr>
        <p:spPr>
          <a:xfrm>
            <a:off x="0" y="188913"/>
            <a:ext cx="9144000" cy="1955800"/>
          </a:xfrm>
          <a:effectLst>
            <a:outerShdw blurRad="63500" dist="35921" dir="2700000" algn="ctr" rotWithShape="0">
              <a:schemeClr val="tx2">
                <a:alpha val="74998"/>
              </a:schemeClr>
            </a:outerShdw>
          </a:effectLst>
        </p:spPr>
        <p:txBody>
          <a:bodyPr/>
          <a:lstStyle/>
          <a:p>
            <a:pPr eaLnBrk="1" hangingPunct="1">
              <a:defRPr/>
            </a:pPr>
            <a:r>
              <a:rPr lang="ar-JO" sz="4000" b="1" dirty="0">
                <a:solidFill>
                  <a:schemeClr val="bg1"/>
                </a:solidFill>
                <a:ea typeface="ＭＳ Ｐゴシック" pitchFamily="-112" charset="-128"/>
              </a:rPr>
              <a:t>دا 8 : 26 فقط (إلى جانب تك 1) يحتوي على المساء و الصباح بنظرة حرفية</a:t>
            </a:r>
            <a:endParaRPr lang="en-US" sz="4000" b="1" dirty="0">
              <a:solidFill>
                <a:schemeClr val="bg1"/>
              </a:solidFill>
              <a:ea typeface="ＭＳ Ｐゴシック" pitchFamily="-112" charset="-128"/>
            </a:endParaRPr>
          </a:p>
        </p:txBody>
      </p:sp>
      <p:sp>
        <p:nvSpPr>
          <p:cNvPr id="2470916" name="Rectangle 4"/>
          <p:cNvSpPr>
            <a:spLocks noChangeArrowheads="1"/>
          </p:cNvSpPr>
          <p:nvPr/>
        </p:nvSpPr>
        <p:spPr bwMode="auto">
          <a:xfrm>
            <a:off x="0" y="3505200"/>
            <a:ext cx="9144000" cy="3124200"/>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p>
            <a:pPr algn="ctr" eaLnBrk="1" hangingPunct="1">
              <a:defRPr/>
            </a:pPr>
            <a:r>
              <a:rPr lang="ar-JO" altLang="ja-JP" sz="4000" b="1" dirty="0">
                <a:solidFill>
                  <a:srgbClr val="FFFFFF"/>
                </a:solidFill>
                <a:cs typeface="Arial" charset="0"/>
              </a:rPr>
              <a:t>فرؤيا </a:t>
            </a:r>
            <a:r>
              <a:rPr lang="ar-JO" altLang="ja-JP" sz="4000" b="1" dirty="0">
                <a:solidFill>
                  <a:srgbClr val="FFC000"/>
                </a:solidFill>
                <a:cs typeface="Arial" charset="0"/>
              </a:rPr>
              <a:t>المساء و الصباح </a:t>
            </a:r>
            <a:r>
              <a:rPr lang="ar-JO" altLang="ja-JP" sz="4000" b="1" dirty="0">
                <a:solidFill>
                  <a:srgbClr val="FFFFFF"/>
                </a:solidFill>
                <a:cs typeface="Arial" charset="0"/>
              </a:rPr>
              <a:t>التي قيلت هي حق أما أنت فاكتم الرؤيا لأنها إلى أيام كثيرة</a:t>
            </a:r>
            <a:endParaRPr lang="en-US" sz="4000" b="1" dirty="0">
              <a:solidFill>
                <a:srgbClr val="000000"/>
              </a:solidFill>
              <a:cs typeface="Arial" charset="0"/>
            </a:endParaRPr>
          </a:p>
        </p:txBody>
      </p:sp>
    </p:spTree>
  </p:cSld>
  <p:clrMapOvr>
    <a:masterClrMapping/>
  </p:clrMapOvr>
  <p:transition spd="med">
    <p:randomBar dir="ver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5"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72963"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defRPr/>
            </a:pPr>
            <a:r>
              <a:rPr lang="ar-JO" sz="6000" dirty="0">
                <a:solidFill>
                  <a:schemeClr val="tx1"/>
                </a:solidFill>
                <a:effectLst>
                  <a:outerShdw blurRad="38100" dist="38100" dir="2700000" algn="tl">
                    <a:srgbClr val="010199"/>
                  </a:outerShdw>
                </a:effectLst>
                <a:latin typeface="Arial" charset="0"/>
                <a:ea typeface="ＭＳ Ｐゴシック" charset="0"/>
                <a:cs typeface="ＭＳ Ｐゴシック" charset="0"/>
              </a:rPr>
              <a:t>لماذا 24 ساعة ؟</a:t>
            </a:r>
            <a:endParaRPr lang="en-US" sz="6000" dirty="0">
              <a:solidFill>
                <a:schemeClr val="tx1"/>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2472965" name="Rectangle 5"/>
          <p:cNvSpPr>
            <a:spLocks noChangeArrowheads="1"/>
          </p:cNvSpPr>
          <p:nvPr/>
        </p:nvSpPr>
        <p:spPr bwMode="auto">
          <a:xfrm>
            <a:off x="152400" y="1905000"/>
            <a:ext cx="9144000" cy="2286000"/>
          </a:xfrm>
          <a:prstGeom prst="rect">
            <a:avLst/>
          </a:prstGeom>
          <a:noFill/>
          <a:ln w="9525">
            <a:noFill/>
            <a:miter lim="800000"/>
            <a:headEnd/>
            <a:tailEnd/>
          </a:ln>
          <a:effectLst/>
        </p:spPr>
        <p:txBody>
          <a:bodyPr/>
          <a:lstStyle/>
          <a:p>
            <a:pPr marL="465138" indent="-465138" algn="r" eaLnBrk="1" hangingPunct="1">
              <a:spcBef>
                <a:spcPct val="20000"/>
              </a:spcBef>
              <a:buClr>
                <a:srgbClr val="FFFFCC"/>
              </a:buClr>
              <a:buSzPct val="75000"/>
              <a:defRPr/>
            </a:pPr>
            <a:r>
              <a:rPr lang="ar-JO" sz="4000" b="1" i="1" dirty="0">
                <a:solidFill>
                  <a:srgbClr val="FFFFFF"/>
                </a:solidFill>
                <a:effectLst>
                  <a:outerShdw blurRad="38100" dist="38100" dir="2700000" algn="tl">
                    <a:srgbClr val="010199"/>
                  </a:outerShdw>
                </a:effectLst>
              </a:rPr>
              <a:t>* الخلق اللحظي (مز 33 : 6)</a:t>
            </a:r>
            <a:endParaRPr lang="en-US" sz="4000" b="1" i="1" dirty="0">
              <a:solidFill>
                <a:srgbClr val="FFFFFF"/>
              </a:solidFill>
              <a:effectLst>
                <a:outerShdw blurRad="38100" dist="38100" dir="2700000" algn="tl">
                  <a:srgbClr val="010199"/>
                </a:outerShdw>
              </a:effectLst>
            </a:endParaRPr>
          </a:p>
          <a:p>
            <a:pPr marL="465138" indent="-465138" algn="r" eaLnBrk="1" hangingPunct="1">
              <a:spcBef>
                <a:spcPct val="20000"/>
              </a:spcBef>
              <a:buClr>
                <a:srgbClr val="FFFFCC"/>
              </a:buClr>
              <a:buSzPct val="75000"/>
              <a:defRPr/>
            </a:pPr>
            <a:r>
              <a:rPr lang="ar-JO" altLang="ja-JP" sz="4000" b="1" i="1" dirty="0">
                <a:solidFill>
                  <a:srgbClr val="FFFFFF"/>
                </a:solidFill>
                <a:effectLst>
                  <a:outerShdw blurRad="38100" dist="38100" dir="2700000" algn="tl">
                    <a:srgbClr val="010199"/>
                  </a:outerShdw>
                </a:effectLst>
              </a:rPr>
              <a:t>* المساء و الصباح</a:t>
            </a:r>
            <a:endParaRPr lang="en-US" altLang="ja-JP" sz="4000" b="1" i="1" dirty="0">
              <a:solidFill>
                <a:srgbClr val="FFFFFF"/>
              </a:solidFill>
              <a:effectLst>
                <a:outerShdw blurRad="38100" dist="38100" dir="2700000" algn="tl">
                  <a:srgbClr val="010199"/>
                </a:outerShdw>
              </a:effectLst>
            </a:endParaRPr>
          </a:p>
          <a:p>
            <a:pPr marL="465138" indent="-465138" algn="r" eaLnBrk="1" hangingPunct="1">
              <a:spcBef>
                <a:spcPct val="20000"/>
              </a:spcBef>
              <a:buClr>
                <a:srgbClr val="FFFFCC"/>
              </a:buClr>
              <a:buSzPct val="75000"/>
              <a:defRPr/>
            </a:pPr>
            <a:r>
              <a:rPr lang="ar-JO" sz="4000" b="1" i="1" dirty="0">
                <a:solidFill>
                  <a:srgbClr val="FFFFFF"/>
                </a:solidFill>
                <a:effectLst>
                  <a:outerShdw blurRad="38100" dist="38100" dir="2700000" algn="tl">
                    <a:srgbClr val="010199"/>
                  </a:outerShdw>
                </a:effectLst>
              </a:rPr>
              <a:t>* الصفة العددية (ثانياً ... )</a:t>
            </a:r>
            <a:endParaRPr lang="en-US" sz="4000" b="1" i="1" dirty="0">
              <a:solidFill>
                <a:srgbClr val="FFFFFF"/>
              </a:solidFill>
              <a:effectLst>
                <a:outerShdw blurRad="38100" dist="38100" dir="2700000" algn="tl">
                  <a:srgbClr val="010199"/>
                </a:outerShdw>
              </a:effectLst>
            </a:endParaRPr>
          </a:p>
        </p:txBody>
      </p:sp>
      <p:sp>
        <p:nvSpPr>
          <p:cNvPr id="2472967" name="Rectangle 7"/>
          <p:cNvSpPr>
            <a:spLocks noChangeArrowheads="1"/>
          </p:cNvSpPr>
          <p:nvPr/>
        </p:nvSpPr>
        <p:spPr bwMode="auto">
          <a:xfrm>
            <a:off x="990600" y="4191000"/>
            <a:ext cx="7848600" cy="1905000"/>
          </a:xfrm>
          <a:prstGeom prst="rect">
            <a:avLst/>
          </a:prstGeom>
          <a:noFill/>
          <a:ln w="9525">
            <a:noFill/>
            <a:miter lim="800000"/>
            <a:headEnd/>
            <a:tailEnd/>
          </a:ln>
          <a:effectLst/>
        </p:spPr>
        <p:txBody>
          <a:bodyPr/>
          <a:lstStyle/>
          <a:p>
            <a:pPr algn="r" eaLnBrk="1" hangingPunct="1">
              <a:spcBef>
                <a:spcPct val="20000"/>
              </a:spcBef>
              <a:buClr>
                <a:srgbClr val="FFFFCC"/>
              </a:buClr>
              <a:buSzPct val="75000"/>
              <a:buFont typeface="Wingdings" charset="0"/>
              <a:buNone/>
              <a:defRPr/>
            </a:pPr>
            <a:r>
              <a:rPr lang="ar-JO" sz="3600" b="1" i="1" dirty="0">
                <a:solidFill>
                  <a:srgbClr val="FFFFFF"/>
                </a:solidFill>
                <a:effectLst>
                  <a:outerShdw blurRad="38100" dist="38100" dir="2700000" algn="tl">
                    <a:srgbClr val="010199"/>
                  </a:outerShdw>
                </a:effectLst>
              </a:rPr>
              <a:t>في اللغة العبرية عندما يتبع كلمة يوم صفة عددية تكون كلمة يوم دائماً حرفية</a:t>
            </a:r>
            <a:endParaRPr lang="en-US" sz="3600" b="1" i="1" dirty="0">
              <a:solidFill>
                <a:srgbClr val="FFFFFF"/>
              </a:solidFill>
              <a:effectLst>
                <a:outerShdw blurRad="38100" dist="38100" dir="2700000" algn="tl">
                  <a:srgbClr val="010199"/>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472967"/>
                                        </p:tgtEl>
                                        <p:attrNameLst>
                                          <p:attrName>style.visibility</p:attrName>
                                        </p:attrNameLst>
                                      </p:cBhvr>
                                      <p:to>
                                        <p:strVal val="visible"/>
                                      </p:to>
                                    </p:set>
                                    <p:animEffect transition="in" filter="wipe(down)">
                                      <p:cBhvr>
                                        <p:cTn id="7" dur="500"/>
                                        <p:tgtEl>
                                          <p:spTgt spid="24729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296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3" name="Picture 2" descr="tabernacle1enlargement"/>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75011" name="Rectangle 3"/>
          <p:cNvSpPr>
            <a:spLocks noGrp="1" noChangeArrowheads="1"/>
          </p:cNvSpPr>
          <p:nvPr>
            <p:ph type="title"/>
          </p:nvPr>
        </p:nvSpPr>
        <p:spPr>
          <a:effectLst>
            <a:outerShdw blurRad="63500" dist="35921" dir="2700000" algn="ctr" rotWithShape="0">
              <a:schemeClr val="tx2">
                <a:alpha val="74998"/>
              </a:schemeClr>
            </a:outerShdw>
          </a:effectLst>
        </p:spPr>
        <p:txBody>
          <a:bodyPr/>
          <a:lstStyle/>
          <a:p>
            <a:pPr eaLnBrk="1" hangingPunct="1">
              <a:defRPr/>
            </a:pPr>
            <a:r>
              <a:rPr lang="ar-JO" dirty="0">
                <a:solidFill>
                  <a:schemeClr val="bg1"/>
                </a:solidFill>
                <a:ea typeface="ＭＳ Ｐゴシック" charset="0"/>
              </a:rPr>
              <a:t>عدد 7 : 12</a:t>
            </a:r>
            <a:endParaRPr lang="en-US" dirty="0">
              <a:ea typeface="ＭＳ Ｐゴシック" charset="0"/>
            </a:endParaRPr>
          </a:p>
        </p:txBody>
      </p:sp>
      <p:sp>
        <p:nvSpPr>
          <p:cNvPr id="2475012" name="Rectangle 4"/>
          <p:cNvSpPr>
            <a:spLocks noChangeArrowheads="1"/>
          </p:cNvSpPr>
          <p:nvPr/>
        </p:nvSpPr>
        <p:spPr bwMode="auto">
          <a:xfrm>
            <a:off x="762000" y="2362200"/>
            <a:ext cx="7772400" cy="1143000"/>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p>
            <a:pPr algn="ctr" eaLnBrk="1" hangingPunct="1">
              <a:defRPr/>
            </a:pPr>
            <a:r>
              <a:rPr lang="ar-JO" altLang="ja-JP" sz="4400" dirty="0">
                <a:solidFill>
                  <a:srgbClr val="FFFFFF"/>
                </a:solidFill>
                <a:latin typeface="Arial"/>
                <a:cs typeface="Arial"/>
              </a:rPr>
              <a:t>و الذي قرب قربانه في </a:t>
            </a:r>
            <a:r>
              <a:rPr lang="ar-JO" altLang="ja-JP" sz="4400" dirty="0">
                <a:solidFill>
                  <a:srgbClr val="FFFF00"/>
                </a:solidFill>
                <a:latin typeface="Arial"/>
                <a:cs typeface="Arial"/>
              </a:rPr>
              <a:t>اليوم الأول </a:t>
            </a:r>
            <a:r>
              <a:rPr lang="ar-JO" altLang="ja-JP" sz="4400" dirty="0">
                <a:solidFill>
                  <a:srgbClr val="FFFFFF"/>
                </a:solidFill>
                <a:latin typeface="Arial"/>
                <a:cs typeface="Arial"/>
              </a:rPr>
              <a:t>نحشون</a:t>
            </a:r>
            <a:endParaRPr lang="en-US" sz="4400" dirty="0">
              <a:solidFill>
                <a:srgbClr val="000000"/>
              </a:solidFill>
              <a:latin typeface="Arial"/>
              <a:cs typeface="Arial"/>
            </a:endParaRPr>
          </a:p>
        </p:txBody>
      </p:sp>
    </p:spTree>
  </p:cSld>
  <p:clrMapOvr>
    <a:masterClrMapping/>
  </p:clrMapOvr>
  <p:transition spd="med">
    <p:randomBar dir="ver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3"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81155"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defRPr/>
            </a:pPr>
            <a:r>
              <a:rPr lang="ar-JO" sz="6000" dirty="0">
                <a:solidFill>
                  <a:schemeClr val="tx1"/>
                </a:solidFill>
                <a:effectLst>
                  <a:outerShdw blurRad="38100" dist="38100" dir="2700000" algn="tl">
                    <a:srgbClr val="010199"/>
                  </a:outerShdw>
                </a:effectLst>
                <a:latin typeface="Arial" charset="0"/>
                <a:ea typeface="ＭＳ Ｐゴシック" charset="0"/>
                <a:cs typeface="ＭＳ Ｐゴシック" charset="0"/>
              </a:rPr>
              <a:t>لماذا 24 ساعة ؟</a:t>
            </a:r>
            <a:endParaRPr lang="en-US" sz="6000" dirty="0">
              <a:solidFill>
                <a:schemeClr val="tx1"/>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2481157" name="Rectangle 5"/>
          <p:cNvSpPr>
            <a:spLocks noChangeArrowheads="1"/>
          </p:cNvSpPr>
          <p:nvPr/>
        </p:nvSpPr>
        <p:spPr bwMode="auto">
          <a:xfrm>
            <a:off x="76200" y="1828800"/>
            <a:ext cx="9067800" cy="3962400"/>
          </a:xfrm>
          <a:prstGeom prst="rect">
            <a:avLst/>
          </a:prstGeom>
          <a:noFill/>
          <a:ln w="9525">
            <a:noFill/>
            <a:miter lim="800000"/>
            <a:headEnd/>
            <a:tailEnd/>
          </a:ln>
          <a:effectLst/>
        </p:spPr>
        <p:txBody>
          <a:bodyPr/>
          <a:lstStyle/>
          <a:p>
            <a:pPr marL="465138" indent="-465138" algn="r" eaLnBrk="1" hangingPunct="1">
              <a:spcBef>
                <a:spcPct val="20000"/>
              </a:spcBef>
              <a:buClr>
                <a:srgbClr val="FFFFCC"/>
              </a:buClr>
              <a:buSzPct val="75000"/>
              <a:defRPr/>
            </a:pPr>
            <a:r>
              <a:rPr lang="ar-JO" sz="4000" b="1" i="1" dirty="0">
                <a:solidFill>
                  <a:srgbClr val="FFFFFF"/>
                </a:solidFill>
                <a:effectLst>
                  <a:outerShdw blurRad="38100" dist="38100" dir="2700000" algn="tl">
                    <a:srgbClr val="010199"/>
                  </a:outerShdw>
                </a:effectLst>
              </a:rPr>
              <a:t>* الخلق اللحظي (مز 33 : 6)</a:t>
            </a:r>
          </a:p>
          <a:p>
            <a:pPr marL="465138" indent="-465138" algn="r" eaLnBrk="1" hangingPunct="1">
              <a:spcBef>
                <a:spcPct val="20000"/>
              </a:spcBef>
              <a:buClr>
                <a:srgbClr val="FFFFCC"/>
              </a:buClr>
              <a:buSzPct val="75000"/>
              <a:defRPr/>
            </a:pPr>
            <a:r>
              <a:rPr lang="ar-JO" sz="4000" b="1" i="1" dirty="0">
                <a:solidFill>
                  <a:srgbClr val="FFFFFF"/>
                </a:solidFill>
                <a:effectLst>
                  <a:outerShdw blurRad="38100" dist="38100" dir="2700000" algn="tl">
                    <a:srgbClr val="010199"/>
                  </a:outerShdw>
                </a:effectLst>
              </a:rPr>
              <a:t>* المساء و الصباح</a:t>
            </a:r>
            <a:endParaRPr lang="en-US" altLang="ja-JP" sz="4000" b="1" i="1" dirty="0">
              <a:solidFill>
                <a:srgbClr val="FFFFFF"/>
              </a:solidFill>
              <a:effectLst>
                <a:outerShdw blurRad="38100" dist="38100" dir="2700000" algn="tl">
                  <a:srgbClr val="010199"/>
                </a:outerShdw>
              </a:effectLst>
            </a:endParaRPr>
          </a:p>
          <a:p>
            <a:pPr marL="465138" indent="-465138" algn="r" eaLnBrk="1" hangingPunct="1">
              <a:spcBef>
                <a:spcPct val="20000"/>
              </a:spcBef>
              <a:buClr>
                <a:srgbClr val="FFFFCC"/>
              </a:buClr>
              <a:buSzPct val="75000"/>
              <a:defRPr/>
            </a:pPr>
            <a:r>
              <a:rPr lang="ar-JO" altLang="ja-JP" sz="4000" b="1" i="1" dirty="0">
                <a:solidFill>
                  <a:srgbClr val="FFFFFF"/>
                </a:solidFill>
                <a:effectLst>
                  <a:outerShdw blurRad="38100" dist="38100" dir="2700000" algn="tl">
                    <a:srgbClr val="010199"/>
                  </a:outerShdw>
                </a:effectLst>
              </a:rPr>
              <a:t>* الصفة العددية (واحداً... )</a:t>
            </a:r>
            <a:endParaRPr lang="en-US" sz="4000" b="1" i="1" dirty="0">
              <a:solidFill>
                <a:srgbClr val="FFFFFF"/>
              </a:solidFill>
              <a:effectLst>
                <a:outerShdw blurRad="38100" dist="38100" dir="2700000" algn="tl">
                  <a:srgbClr val="010199"/>
                </a:outerShdw>
              </a:effectLst>
            </a:endParaRPr>
          </a:p>
          <a:p>
            <a:pPr marL="465138" indent="-465138" algn="r" eaLnBrk="1" hangingPunct="1">
              <a:spcBef>
                <a:spcPct val="20000"/>
              </a:spcBef>
              <a:buClr>
                <a:srgbClr val="FFFFCC"/>
              </a:buClr>
              <a:buSzPct val="75000"/>
              <a:defRPr/>
            </a:pPr>
            <a:r>
              <a:rPr lang="ar-JO" sz="4000" b="1" i="1" dirty="0">
                <a:solidFill>
                  <a:srgbClr val="FFFFFF"/>
                </a:solidFill>
                <a:effectLst>
                  <a:outerShdw blurRad="38100" dist="38100" dir="2700000" algn="tl">
                    <a:srgbClr val="010199"/>
                  </a:outerShdw>
                </a:effectLst>
              </a:rPr>
              <a:t>* نمط العمل و الراحة</a:t>
            </a:r>
          </a:p>
        </p:txBody>
      </p:sp>
    </p:spTree>
    <p:extLst>
      <p:ext uri="{BB962C8B-B14F-4D97-AF65-F5344CB8AC3E}">
        <p14:creationId xmlns:p14="http://schemas.microsoft.com/office/powerpoint/2010/main" val="5396049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49" name="Picture 1" descr="calendar-full.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56700" cy="6862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7634" name="Rectangle 3"/>
          <p:cNvSpPr>
            <a:spLocks noGrp="1" noChangeArrowheads="1"/>
          </p:cNvSpPr>
          <p:nvPr>
            <p:ph type="title" idx="4294967295"/>
          </p:nvPr>
        </p:nvSpPr>
        <p:spPr>
          <a:xfrm>
            <a:off x="34925" y="44450"/>
            <a:ext cx="5905500" cy="1439863"/>
          </a:xfrm>
          <a:solidFill>
            <a:srgbClr val="3333CC"/>
          </a:solidFill>
        </p:spPr>
        <p:txBody>
          <a:bodyPr/>
          <a:lstStyle/>
          <a:p>
            <a:pPr eaLnBrk="1" hangingPunct="1">
              <a:defRPr/>
            </a:pPr>
            <a:r>
              <a:rPr lang="ar-JO" b="1" dirty="0">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حصلنا على أسبوع من 7 ايام من تكوين 1</a:t>
            </a:r>
            <a:endParaRPr lang="en-US" b="1" dirty="0">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BAE2D730-D789-8443-A033-1DFFC86B39C8}"/>
              </a:ext>
            </a:extLst>
          </p:cNvPr>
          <p:cNvGrpSpPr/>
          <p:nvPr/>
        </p:nvGrpSpPr>
        <p:grpSpPr>
          <a:xfrm>
            <a:off x="-108520" y="0"/>
            <a:ext cx="9290909" cy="6865245"/>
            <a:chOff x="-108520" y="0"/>
            <a:chExt cx="9290909" cy="6865245"/>
          </a:xfrm>
        </p:grpSpPr>
        <p:grpSp>
          <p:nvGrpSpPr>
            <p:cNvPr id="7" name="Group 6">
              <a:extLst>
                <a:ext uri="{FF2B5EF4-FFF2-40B4-BE49-F238E27FC236}">
                  <a16:creationId xmlns:a16="http://schemas.microsoft.com/office/drawing/2014/main" id="{09BFCB6C-F709-D840-8935-D6799A557779}"/>
                </a:ext>
              </a:extLst>
            </p:cNvPr>
            <p:cNvGrpSpPr/>
            <p:nvPr/>
          </p:nvGrpSpPr>
          <p:grpSpPr>
            <a:xfrm>
              <a:off x="-108520" y="0"/>
              <a:ext cx="9290909" cy="6865245"/>
              <a:chOff x="-108520" y="0"/>
              <a:chExt cx="9290909" cy="6865245"/>
            </a:xfrm>
          </p:grpSpPr>
          <p:pic>
            <p:nvPicPr>
              <p:cNvPr id="273410" name="Picture 2" descr="Tim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8520" y="528191"/>
                <a:ext cx="9290909" cy="5997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766E76D9-3E6C-9845-8476-452975EDB172}"/>
                  </a:ext>
                </a:extLst>
              </p:cNvPr>
              <p:cNvSpPr/>
              <p:nvPr/>
            </p:nvSpPr>
            <p:spPr bwMode="auto">
              <a:xfrm>
                <a:off x="0" y="0"/>
                <a:ext cx="2879304" cy="3501008"/>
              </a:xfrm>
              <a:prstGeom prst="rect">
                <a:avLst/>
              </a:prstGeom>
              <a:solidFill>
                <a:srgbClr val="F5E38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8" name="Rectangle 7">
                <a:extLst>
                  <a:ext uri="{FF2B5EF4-FFF2-40B4-BE49-F238E27FC236}">
                    <a16:creationId xmlns:a16="http://schemas.microsoft.com/office/drawing/2014/main" id="{1903CA4C-F086-524F-BC1A-EA616EFB04D7}"/>
                  </a:ext>
                </a:extLst>
              </p:cNvPr>
              <p:cNvSpPr/>
              <p:nvPr/>
            </p:nvSpPr>
            <p:spPr bwMode="auto">
              <a:xfrm>
                <a:off x="1958108" y="0"/>
                <a:ext cx="7185891" cy="786445"/>
              </a:xfrm>
              <a:prstGeom prst="rect">
                <a:avLst/>
              </a:prstGeom>
              <a:solidFill>
                <a:srgbClr val="F5E38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9" name="Rectangle 8">
                <a:extLst>
                  <a:ext uri="{FF2B5EF4-FFF2-40B4-BE49-F238E27FC236}">
                    <a16:creationId xmlns:a16="http://schemas.microsoft.com/office/drawing/2014/main" id="{B4DBE680-79F4-5548-BA7F-AD9270283A5F}"/>
                  </a:ext>
                </a:extLst>
              </p:cNvPr>
              <p:cNvSpPr/>
              <p:nvPr/>
            </p:nvSpPr>
            <p:spPr bwMode="auto">
              <a:xfrm>
                <a:off x="0" y="6453336"/>
                <a:ext cx="9143999" cy="411909"/>
              </a:xfrm>
              <a:prstGeom prst="rect">
                <a:avLst/>
              </a:prstGeom>
              <a:solidFill>
                <a:srgbClr val="66666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1" name="Rectangle 10">
                <a:extLst>
                  <a:ext uri="{FF2B5EF4-FFF2-40B4-BE49-F238E27FC236}">
                    <a16:creationId xmlns:a16="http://schemas.microsoft.com/office/drawing/2014/main" id="{0FC5F6A2-2AE3-224B-8BA8-AF43AAA1BFFE}"/>
                  </a:ext>
                </a:extLst>
              </p:cNvPr>
              <p:cNvSpPr/>
              <p:nvPr/>
            </p:nvSpPr>
            <p:spPr bwMode="auto">
              <a:xfrm>
                <a:off x="8028384" y="847627"/>
                <a:ext cx="1043607" cy="1342295"/>
              </a:xfrm>
              <a:prstGeom prst="rect">
                <a:avLst/>
              </a:prstGeom>
              <a:solidFill>
                <a:srgbClr val="F5E38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2" name="Rectangle 11">
                <a:extLst>
                  <a:ext uri="{FF2B5EF4-FFF2-40B4-BE49-F238E27FC236}">
                    <a16:creationId xmlns:a16="http://schemas.microsoft.com/office/drawing/2014/main" id="{AA6672D1-C8FD-F04D-A748-7234208845A8}"/>
                  </a:ext>
                </a:extLst>
              </p:cNvPr>
              <p:cNvSpPr/>
              <p:nvPr/>
            </p:nvSpPr>
            <p:spPr bwMode="auto">
              <a:xfrm>
                <a:off x="5076056" y="6247381"/>
                <a:ext cx="1385174" cy="411909"/>
              </a:xfrm>
              <a:prstGeom prst="rect">
                <a:avLst/>
              </a:prstGeom>
              <a:solidFill>
                <a:srgbClr val="66666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3" name="Rectangle 12">
                <a:extLst>
                  <a:ext uri="{FF2B5EF4-FFF2-40B4-BE49-F238E27FC236}">
                    <a16:creationId xmlns:a16="http://schemas.microsoft.com/office/drawing/2014/main" id="{85A9AD4D-15E4-6143-A886-5D425755958E}"/>
                  </a:ext>
                </a:extLst>
              </p:cNvPr>
              <p:cNvSpPr/>
              <p:nvPr/>
            </p:nvSpPr>
            <p:spPr bwMode="auto">
              <a:xfrm>
                <a:off x="8033753" y="4843904"/>
                <a:ext cx="1025159" cy="411909"/>
              </a:xfrm>
              <a:prstGeom prst="rect">
                <a:avLst/>
              </a:prstGeom>
              <a:solidFill>
                <a:srgbClr val="66666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4" name="Rectangle 13">
                <a:extLst>
                  <a:ext uri="{FF2B5EF4-FFF2-40B4-BE49-F238E27FC236}">
                    <a16:creationId xmlns:a16="http://schemas.microsoft.com/office/drawing/2014/main" id="{7212647D-1B26-2644-AF48-CDE64B1BB474}"/>
                  </a:ext>
                </a:extLst>
              </p:cNvPr>
              <p:cNvSpPr/>
              <p:nvPr/>
            </p:nvSpPr>
            <p:spPr bwMode="auto">
              <a:xfrm>
                <a:off x="8316416" y="3550813"/>
                <a:ext cx="770205" cy="411909"/>
              </a:xfrm>
              <a:prstGeom prst="rect">
                <a:avLst/>
              </a:prstGeom>
              <a:solidFill>
                <a:srgbClr val="66666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5" name="Rectangle 14">
                <a:extLst>
                  <a:ext uri="{FF2B5EF4-FFF2-40B4-BE49-F238E27FC236}">
                    <a16:creationId xmlns:a16="http://schemas.microsoft.com/office/drawing/2014/main" id="{0CA8463C-FE62-0A43-83CF-1F8F6E39EB73}"/>
                  </a:ext>
                </a:extLst>
              </p:cNvPr>
              <p:cNvSpPr/>
              <p:nvPr/>
            </p:nvSpPr>
            <p:spPr bwMode="auto">
              <a:xfrm>
                <a:off x="5389837" y="2755107"/>
                <a:ext cx="1054371" cy="45786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6" name="Rectangle 15">
                <a:extLst>
                  <a:ext uri="{FF2B5EF4-FFF2-40B4-BE49-F238E27FC236}">
                    <a16:creationId xmlns:a16="http://schemas.microsoft.com/office/drawing/2014/main" id="{6BFCA89E-8752-B245-8408-D4F256A5E912}"/>
                  </a:ext>
                </a:extLst>
              </p:cNvPr>
              <p:cNvSpPr/>
              <p:nvPr/>
            </p:nvSpPr>
            <p:spPr bwMode="auto">
              <a:xfrm>
                <a:off x="5007914" y="3652414"/>
                <a:ext cx="1292278" cy="49666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9" name="Rectangle 18">
                <a:extLst>
                  <a:ext uri="{FF2B5EF4-FFF2-40B4-BE49-F238E27FC236}">
                    <a16:creationId xmlns:a16="http://schemas.microsoft.com/office/drawing/2014/main" id="{186FB247-4116-9F40-AE7A-120DA8E8086F}"/>
                  </a:ext>
                </a:extLst>
              </p:cNvPr>
              <p:cNvSpPr/>
              <p:nvPr/>
            </p:nvSpPr>
            <p:spPr bwMode="auto">
              <a:xfrm>
                <a:off x="5279001" y="2671980"/>
                <a:ext cx="1054371" cy="45786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grpSp>
        <p:sp>
          <p:nvSpPr>
            <p:cNvPr id="10" name="Rectangle 9">
              <a:extLst>
                <a:ext uri="{FF2B5EF4-FFF2-40B4-BE49-F238E27FC236}">
                  <a16:creationId xmlns:a16="http://schemas.microsoft.com/office/drawing/2014/main" id="{41A4DC81-93F0-C349-AECC-AE567E4E6E8F}"/>
                </a:ext>
              </a:extLst>
            </p:cNvPr>
            <p:cNvSpPr/>
            <p:nvPr/>
          </p:nvSpPr>
          <p:spPr bwMode="auto">
            <a:xfrm>
              <a:off x="683568" y="5013176"/>
              <a:ext cx="792088" cy="936104"/>
            </a:xfrm>
            <a:prstGeom prst="rect">
              <a:avLst/>
            </a:prstGeom>
            <a:solidFill>
              <a:srgbClr val="F7CDA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grpSp>
      <p:sp>
        <p:nvSpPr>
          <p:cNvPr id="418818" name="Rectangle 3"/>
          <p:cNvSpPr>
            <a:spLocks noGrp="1" noChangeArrowheads="1"/>
          </p:cNvSpPr>
          <p:nvPr>
            <p:ph type="title" idx="4294967295"/>
          </p:nvPr>
        </p:nvSpPr>
        <p:spPr>
          <a:xfrm>
            <a:off x="148478" y="-2991"/>
            <a:ext cx="3676558" cy="1539488"/>
          </a:xfrm>
          <a:noFill/>
        </p:spPr>
        <p:txBody>
          <a:bodyPr/>
          <a:lstStyle/>
          <a:p>
            <a:pPr eaLnBrk="1" hangingPunct="1">
              <a:defRPr/>
            </a:pPr>
            <a:r>
              <a:rPr lang="ar-JO" altLang="zh-CN" sz="3200" b="1" dirty="0">
                <a:solidFill>
                  <a:schemeClr val="tx1"/>
                </a:solidFill>
                <a:latin typeface="Arial" charset="0"/>
              </a:rPr>
              <a:t>أربع طرق لتسمية    أجزاء اليوم</a:t>
            </a:r>
            <a:endParaRPr lang="en-US" altLang="zh-CN" sz="3200" b="1" dirty="0">
              <a:solidFill>
                <a:schemeClr val="tx1"/>
              </a:solidFill>
              <a:latin typeface="Arial" charset="0"/>
            </a:endParaRPr>
          </a:p>
        </p:txBody>
      </p:sp>
      <p:sp>
        <p:nvSpPr>
          <p:cNvPr id="4" name="Rectangle 3">
            <a:extLst>
              <a:ext uri="{FF2B5EF4-FFF2-40B4-BE49-F238E27FC236}">
                <a16:creationId xmlns:a16="http://schemas.microsoft.com/office/drawing/2014/main" id="{F9AE2811-96C3-934F-9E5D-564C5D99732E}"/>
              </a:ext>
            </a:extLst>
          </p:cNvPr>
          <p:cNvSpPr txBox="1">
            <a:spLocks noChangeArrowheads="1"/>
          </p:cNvSpPr>
          <p:nvPr/>
        </p:nvSpPr>
        <p:spPr bwMode="auto">
          <a:xfrm>
            <a:off x="263227" y="3140968"/>
            <a:ext cx="2667000" cy="3856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zh-CN" sz="1800" b="1" i="0" u="none" strike="noStrike" kern="0" cap="none" spc="0" normalizeH="0" baseline="0" noProof="0" dirty="0">
                <a:ln>
                  <a:noFill/>
                </a:ln>
                <a:solidFill>
                  <a:srgbClr val="000000"/>
                </a:solidFill>
                <a:effectLst/>
                <a:uLnTx/>
                <a:uFillTx/>
                <a:latin typeface="Arial" charset="0"/>
                <a:ea typeface="ＭＳ Ｐゴシック" charset="0"/>
              </a:rPr>
              <a:t>الشروق</a:t>
            </a:r>
            <a:endParaRPr kumimoji="0" lang="en-US" altLang="zh-CN" sz="1800" b="1" i="0" u="none" strike="noStrike" kern="0" cap="none" spc="0" normalizeH="0" baseline="0" noProof="0" dirty="0">
              <a:ln>
                <a:noFill/>
              </a:ln>
              <a:solidFill>
                <a:srgbClr val="000000"/>
              </a:solidFill>
              <a:effectLst/>
              <a:uLnTx/>
              <a:uFillTx/>
              <a:latin typeface="Arial" charset="0"/>
              <a:ea typeface="ＭＳ Ｐゴシック" charset="0"/>
            </a:endParaRPr>
          </a:p>
        </p:txBody>
      </p:sp>
      <p:sp>
        <p:nvSpPr>
          <p:cNvPr id="5" name="Rectangle 3">
            <a:extLst>
              <a:ext uri="{FF2B5EF4-FFF2-40B4-BE49-F238E27FC236}">
                <a16:creationId xmlns:a16="http://schemas.microsoft.com/office/drawing/2014/main" id="{2C17847F-0DB5-2545-808A-C6592E25F714}"/>
              </a:ext>
            </a:extLst>
          </p:cNvPr>
          <p:cNvSpPr txBox="1">
            <a:spLocks noChangeArrowheads="1"/>
          </p:cNvSpPr>
          <p:nvPr/>
        </p:nvSpPr>
        <p:spPr bwMode="auto">
          <a:xfrm>
            <a:off x="3699736" y="451104"/>
            <a:ext cx="3917900" cy="3856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0" cap="none" spc="0" normalizeH="0" baseline="0" noProof="0" dirty="0">
                <a:ln>
                  <a:noFill/>
                </a:ln>
                <a:solidFill>
                  <a:srgbClr val="000000"/>
                </a:solidFill>
                <a:effectLst/>
                <a:uLnTx/>
                <a:uFillTx/>
                <a:latin typeface="Arial" charset="0"/>
                <a:ea typeface="ＭＳ Ｐゴシック" charset="0"/>
              </a:rPr>
              <a:t>الظهر</a:t>
            </a:r>
            <a:endParaRPr kumimoji="0" lang="en-US" altLang="zh-CN" sz="2000" b="1" i="0" u="none" strike="noStrike" kern="0" cap="none" spc="0" normalizeH="0" baseline="0" noProof="0" dirty="0">
              <a:ln>
                <a:noFill/>
              </a:ln>
              <a:solidFill>
                <a:srgbClr val="000000"/>
              </a:solidFill>
              <a:effectLst/>
              <a:uLnTx/>
              <a:uFillTx/>
              <a:latin typeface="Arial" charset="0"/>
              <a:ea typeface="ＭＳ Ｐゴシック" charset="0"/>
            </a:endParaRPr>
          </a:p>
        </p:txBody>
      </p:sp>
      <p:sp>
        <p:nvSpPr>
          <p:cNvPr id="6" name="Rectangle 3">
            <a:extLst>
              <a:ext uri="{FF2B5EF4-FFF2-40B4-BE49-F238E27FC236}">
                <a16:creationId xmlns:a16="http://schemas.microsoft.com/office/drawing/2014/main" id="{7BFEA909-30A1-7340-9FB1-F90159B315A8}"/>
              </a:ext>
            </a:extLst>
          </p:cNvPr>
          <p:cNvSpPr txBox="1">
            <a:spLocks noChangeArrowheads="1"/>
          </p:cNvSpPr>
          <p:nvPr/>
        </p:nvSpPr>
        <p:spPr bwMode="auto">
          <a:xfrm>
            <a:off x="7668344" y="1349724"/>
            <a:ext cx="1152129" cy="3380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lang="ar-JO" altLang="zh-CN" sz="3200" b="1" kern="0" dirty="0">
                <a:solidFill>
                  <a:srgbClr val="000000"/>
                </a:solidFill>
                <a:latin typeface="Arial" charset="0"/>
              </a:rPr>
              <a:t>النهار</a:t>
            </a:r>
            <a:endParaRPr kumimoji="0" lang="en-US" altLang="zh-CN" sz="3200" b="1" i="0" u="none" strike="noStrike" kern="0" cap="none" spc="0" normalizeH="0" baseline="0" noProof="0" dirty="0">
              <a:ln>
                <a:noFill/>
              </a:ln>
              <a:solidFill>
                <a:srgbClr val="000000"/>
              </a:solidFill>
              <a:effectLst/>
              <a:uLnTx/>
              <a:uFillTx/>
              <a:latin typeface="Arial" charset="0"/>
              <a:ea typeface="ＭＳ Ｐゴシック" charset="0"/>
            </a:endParaRPr>
          </a:p>
        </p:txBody>
      </p:sp>
      <p:sp>
        <p:nvSpPr>
          <p:cNvPr id="17" name="Rectangle 3">
            <a:extLst>
              <a:ext uri="{FF2B5EF4-FFF2-40B4-BE49-F238E27FC236}">
                <a16:creationId xmlns:a16="http://schemas.microsoft.com/office/drawing/2014/main" id="{EB9511D3-2D3A-E040-9A12-BE32A90B6C21}"/>
              </a:ext>
            </a:extLst>
          </p:cNvPr>
          <p:cNvSpPr txBox="1">
            <a:spLocks noChangeArrowheads="1"/>
          </p:cNvSpPr>
          <p:nvPr/>
        </p:nvSpPr>
        <p:spPr bwMode="auto">
          <a:xfrm>
            <a:off x="5279001" y="2718244"/>
            <a:ext cx="1371443" cy="477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000000"/>
                </a:solidFill>
                <a:effectLst/>
                <a:uLnTx/>
                <a:uFillTx/>
                <a:latin typeface="Arial" charset="0"/>
                <a:ea typeface="ＭＳ Ｐゴシック" charset="0"/>
              </a:rPr>
              <a:t>Start of Jewish Day</a:t>
            </a:r>
          </a:p>
        </p:txBody>
      </p:sp>
      <p:sp>
        <p:nvSpPr>
          <p:cNvPr id="18" name="Rectangle 3">
            <a:extLst>
              <a:ext uri="{FF2B5EF4-FFF2-40B4-BE49-F238E27FC236}">
                <a16:creationId xmlns:a16="http://schemas.microsoft.com/office/drawing/2014/main" id="{6073A6E1-CDD4-AD4F-AE53-2E97C9E5DBD5}"/>
              </a:ext>
            </a:extLst>
          </p:cNvPr>
          <p:cNvSpPr txBox="1">
            <a:spLocks noChangeArrowheads="1"/>
          </p:cNvSpPr>
          <p:nvPr/>
        </p:nvSpPr>
        <p:spPr bwMode="auto">
          <a:xfrm>
            <a:off x="4879656" y="3678101"/>
            <a:ext cx="1371443" cy="477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000000"/>
                </a:solidFill>
                <a:effectLst/>
                <a:uLnTx/>
                <a:uFillTx/>
                <a:latin typeface="Arial" charset="0"/>
                <a:ea typeface="ＭＳ Ｐゴシック" charset="0"/>
              </a:rPr>
              <a:t>Start of Roman Day</a:t>
            </a:r>
          </a:p>
        </p:txBody>
      </p:sp>
      <p:sp>
        <p:nvSpPr>
          <p:cNvPr id="21" name="Rectangle 3">
            <a:extLst>
              <a:ext uri="{FF2B5EF4-FFF2-40B4-BE49-F238E27FC236}">
                <a16:creationId xmlns:a16="http://schemas.microsoft.com/office/drawing/2014/main" id="{5AE0A993-BF29-994B-BE30-C2D4BABDB850}"/>
              </a:ext>
            </a:extLst>
          </p:cNvPr>
          <p:cNvSpPr txBox="1">
            <a:spLocks noChangeArrowheads="1"/>
          </p:cNvSpPr>
          <p:nvPr/>
        </p:nvSpPr>
        <p:spPr bwMode="auto">
          <a:xfrm>
            <a:off x="3216980" y="6200315"/>
            <a:ext cx="4883412" cy="3856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0" cap="none" spc="0" normalizeH="0" baseline="0" noProof="0" dirty="0">
                <a:ln>
                  <a:noFill/>
                </a:ln>
                <a:solidFill>
                  <a:srgbClr val="FFFFFF"/>
                </a:solidFill>
                <a:effectLst/>
                <a:uLnTx/>
                <a:uFillTx/>
                <a:latin typeface="Arial" charset="0"/>
                <a:ea typeface="ＭＳ Ｐゴシック" charset="0"/>
              </a:rPr>
              <a:t>نصف الليل</a:t>
            </a:r>
            <a:endParaRPr kumimoji="0" lang="en-US" altLang="zh-CN" sz="2000" b="1" i="0" u="none" strike="noStrike" kern="0" cap="none" spc="0" normalizeH="0" baseline="0" noProof="0" dirty="0">
              <a:ln>
                <a:noFill/>
              </a:ln>
              <a:solidFill>
                <a:srgbClr val="FFFFFF"/>
              </a:solidFill>
              <a:effectLst/>
              <a:uLnTx/>
              <a:uFillTx/>
              <a:latin typeface="Arial" charset="0"/>
              <a:ea typeface="ＭＳ Ｐゴシック" charset="0"/>
            </a:endParaRPr>
          </a:p>
        </p:txBody>
      </p:sp>
      <p:sp>
        <p:nvSpPr>
          <p:cNvPr id="22" name="Rectangle 3">
            <a:extLst>
              <a:ext uri="{FF2B5EF4-FFF2-40B4-BE49-F238E27FC236}">
                <a16:creationId xmlns:a16="http://schemas.microsoft.com/office/drawing/2014/main" id="{48BAD3C2-831C-BA4A-A81A-B10C094FB00D}"/>
              </a:ext>
            </a:extLst>
          </p:cNvPr>
          <p:cNvSpPr txBox="1">
            <a:spLocks noChangeArrowheads="1"/>
          </p:cNvSpPr>
          <p:nvPr/>
        </p:nvSpPr>
        <p:spPr bwMode="auto">
          <a:xfrm>
            <a:off x="8208912" y="3501008"/>
            <a:ext cx="971600" cy="3856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i="0" u="none" strike="noStrike" kern="0" cap="none" spc="0" normalizeH="0" baseline="0" noProof="0" dirty="0">
                <a:ln>
                  <a:noFill/>
                </a:ln>
                <a:solidFill>
                  <a:srgbClr val="FFFFFF"/>
                </a:solidFill>
                <a:effectLst/>
                <a:uLnTx/>
                <a:uFillTx/>
                <a:latin typeface="Arial" charset="0"/>
                <a:ea typeface="ＭＳ Ｐゴシック" charset="0"/>
              </a:rPr>
              <a:t>الغروب</a:t>
            </a:r>
            <a:endParaRPr kumimoji="0" lang="en-US" altLang="zh-CN" sz="1800" b="1" i="0" u="none" strike="noStrike" kern="0" cap="none" spc="0" normalizeH="0" baseline="0" noProof="0" dirty="0">
              <a:ln>
                <a:noFill/>
              </a:ln>
              <a:solidFill>
                <a:srgbClr val="FFFFFF"/>
              </a:solidFill>
              <a:effectLst/>
              <a:uLnTx/>
              <a:uFillTx/>
              <a:latin typeface="Arial" charset="0"/>
              <a:ea typeface="ＭＳ Ｐゴシック" charset="0"/>
            </a:endParaRPr>
          </a:p>
        </p:txBody>
      </p:sp>
      <p:sp>
        <p:nvSpPr>
          <p:cNvPr id="23" name="Rectangle 3">
            <a:extLst>
              <a:ext uri="{FF2B5EF4-FFF2-40B4-BE49-F238E27FC236}">
                <a16:creationId xmlns:a16="http://schemas.microsoft.com/office/drawing/2014/main" id="{512985BD-90FB-5043-8071-2F7525DE922A}"/>
              </a:ext>
            </a:extLst>
          </p:cNvPr>
          <p:cNvSpPr txBox="1">
            <a:spLocks noChangeArrowheads="1"/>
          </p:cNvSpPr>
          <p:nvPr/>
        </p:nvSpPr>
        <p:spPr bwMode="auto">
          <a:xfrm>
            <a:off x="7092280" y="5346377"/>
            <a:ext cx="2090109" cy="3856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0" cap="none" spc="0" normalizeH="0" baseline="0" noProof="0" dirty="0">
                <a:ln>
                  <a:noFill/>
                </a:ln>
                <a:solidFill>
                  <a:srgbClr val="FFFFFF"/>
                </a:solidFill>
                <a:effectLst/>
                <a:uLnTx/>
                <a:uFillTx/>
                <a:latin typeface="Arial" charset="0"/>
                <a:ea typeface="ＭＳ Ｐゴシック" charset="0"/>
              </a:rPr>
              <a:t>الليل</a:t>
            </a:r>
            <a:endParaRPr kumimoji="0" lang="en-US" altLang="zh-CN" sz="1800" b="1" i="0" u="none" strike="noStrike" kern="0" cap="none" spc="0" normalizeH="0" baseline="0" noProof="0" dirty="0">
              <a:ln>
                <a:noFill/>
              </a:ln>
              <a:solidFill>
                <a:srgbClr val="FFFFFF"/>
              </a:solidFill>
              <a:effectLst/>
              <a:uLnTx/>
              <a:uFillTx/>
              <a:latin typeface="Arial" charset="0"/>
              <a:ea typeface="ＭＳ Ｐゴシック" charset="0"/>
            </a:endParaRPr>
          </a:p>
        </p:txBody>
      </p:sp>
      <p:sp>
        <p:nvSpPr>
          <p:cNvPr id="24" name="Rectangle 3">
            <a:extLst>
              <a:ext uri="{FF2B5EF4-FFF2-40B4-BE49-F238E27FC236}">
                <a16:creationId xmlns:a16="http://schemas.microsoft.com/office/drawing/2014/main" id="{ED671A29-ACBA-9641-9FCC-B116EC7D4C52}"/>
              </a:ext>
            </a:extLst>
          </p:cNvPr>
          <p:cNvSpPr txBox="1">
            <a:spLocks noChangeArrowheads="1"/>
          </p:cNvSpPr>
          <p:nvPr/>
        </p:nvSpPr>
        <p:spPr bwMode="auto">
          <a:xfrm>
            <a:off x="539552" y="4947039"/>
            <a:ext cx="1321140" cy="11655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000000"/>
                </a:solidFill>
                <a:effectLst/>
                <a:uLnTx/>
                <a:uFillTx/>
                <a:latin typeface="Arial" charset="0"/>
                <a:ea typeface="ＭＳ Ｐゴシック" charset="0"/>
              </a:rPr>
              <a:t>24 ساعة</a:t>
            </a:r>
            <a:endParaRPr kumimoji="0" lang="en-US" altLang="zh-CN" sz="1600" b="1" i="0" u="none" strike="noStrike" kern="0" cap="none" spc="0" normalizeH="0" baseline="0" noProof="0" dirty="0">
              <a:ln>
                <a:noFill/>
              </a:ln>
              <a:solidFill>
                <a:srgbClr val="000000"/>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ar-JO" altLang="zh-CN" sz="1600" b="1" kern="0" dirty="0">
                <a:solidFill>
                  <a:srgbClr val="000000"/>
                </a:solidFill>
                <a:latin typeface="Arial" charset="0"/>
              </a:rPr>
              <a:t>ص / م</a:t>
            </a:r>
            <a:endParaRPr kumimoji="0" lang="en-US" altLang="zh-CN" sz="1600" b="1" i="0" u="none" strike="noStrike" kern="0" cap="none" spc="0" normalizeH="0" baseline="0" noProof="0" dirty="0">
              <a:ln>
                <a:noFill/>
              </a:ln>
              <a:solidFill>
                <a:srgbClr val="000000"/>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ar-JO" altLang="zh-CN" sz="1600" b="1" kern="0" dirty="0">
                <a:solidFill>
                  <a:srgbClr val="000000"/>
                </a:solidFill>
                <a:latin typeface="Arial" charset="0"/>
              </a:rPr>
              <a:t>روماني</a:t>
            </a:r>
            <a:endParaRPr kumimoji="0" lang="en-US" altLang="zh-CN" sz="1600" b="1" i="0" u="none" strike="noStrike" kern="0" cap="none" spc="0" normalizeH="0" baseline="0" noProof="0" dirty="0">
              <a:ln>
                <a:noFill/>
              </a:ln>
              <a:solidFill>
                <a:srgbClr val="000000"/>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ar-JO" altLang="zh-CN" sz="1600" b="1" kern="0" dirty="0">
                <a:solidFill>
                  <a:srgbClr val="000000"/>
                </a:solidFill>
                <a:latin typeface="Arial" charset="0"/>
              </a:rPr>
              <a:t>يهودي</a:t>
            </a:r>
            <a:endParaRPr kumimoji="0" lang="en-US" altLang="zh-CN" sz="1600" b="1" i="0" u="none" strike="noStrike" kern="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305081036"/>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a:xfrm>
            <a:off x="762000" y="152400"/>
            <a:ext cx="7772400" cy="930275"/>
          </a:xfrm>
        </p:spPr>
        <p:txBody>
          <a:bodyPr/>
          <a:lstStyle/>
          <a:p>
            <a:r>
              <a:rPr lang="ar-JO" altLang="zh-CN" sz="4000" b="1" i="1" dirty="0">
                <a:solidFill>
                  <a:schemeClr val="bg1"/>
                </a:solidFill>
                <a:latin typeface="Arial" panose="020B0604020202020204" pitchFamily="34" charset="0"/>
                <a:cs typeface="Arial" panose="020B0604020202020204" pitchFamily="34" charset="0"/>
              </a:rPr>
              <a:t>متى يبدأ اليوم</a:t>
            </a:r>
            <a:endParaRPr lang="en-US" altLang="zh-CN" sz="4000" dirty="0">
              <a:latin typeface="Arial" panose="020B0604020202020204" pitchFamily="34" charset="0"/>
              <a:cs typeface="Arial" panose="020B0604020202020204" pitchFamily="34" charset="0"/>
            </a:endParaRPr>
          </a:p>
        </p:txBody>
      </p:sp>
      <p:sp>
        <p:nvSpPr>
          <p:cNvPr id="149508" name="Rectangle 4"/>
          <p:cNvSpPr>
            <a:spLocks noChangeArrowheads="1"/>
          </p:cNvSpPr>
          <p:nvPr/>
        </p:nvSpPr>
        <p:spPr bwMode="auto">
          <a:xfrm>
            <a:off x="0" y="2743200"/>
            <a:ext cx="23622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defTabSz="457200" eaLnBrk="1" fontAlgn="auto" hangingPunct="1">
              <a:spcBef>
                <a:spcPts val="0"/>
              </a:spcBef>
              <a:spcAft>
                <a:spcPts val="0"/>
              </a:spcAft>
              <a:defRPr/>
            </a:pPr>
            <a:r>
              <a:rPr lang="ar-JO" altLang="zh-CN" sz="2800" b="1" dirty="0">
                <a:solidFill>
                  <a:srgbClr val="FFFFFF"/>
                </a:solidFill>
                <a:latin typeface="Arial" panose="020B0604020202020204" pitchFamily="34" charset="0"/>
                <a:ea typeface="+mn-ea"/>
                <a:cs typeface="Arial" panose="020B0604020202020204" pitchFamily="34" charset="0"/>
              </a:rPr>
              <a:t>الروماني</a:t>
            </a:r>
            <a:endParaRPr lang="en-US" altLang="zh-CN" sz="2800" b="1" dirty="0">
              <a:solidFill>
                <a:srgbClr val="000000"/>
              </a:solidFill>
              <a:latin typeface="Arial" panose="020B0604020202020204" pitchFamily="34" charset="0"/>
              <a:ea typeface="+mn-ea"/>
              <a:cs typeface="Arial" panose="020B0604020202020204" pitchFamily="34" charset="0"/>
            </a:endParaRPr>
          </a:p>
        </p:txBody>
      </p:sp>
      <p:sp>
        <p:nvSpPr>
          <p:cNvPr id="149509" name="Rectangle 5"/>
          <p:cNvSpPr>
            <a:spLocks noChangeArrowheads="1"/>
          </p:cNvSpPr>
          <p:nvPr/>
        </p:nvSpPr>
        <p:spPr bwMode="auto">
          <a:xfrm>
            <a:off x="0" y="3886200"/>
            <a:ext cx="23622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defTabSz="457200" eaLnBrk="1" fontAlgn="auto" hangingPunct="1">
              <a:spcBef>
                <a:spcPts val="0"/>
              </a:spcBef>
              <a:spcAft>
                <a:spcPts val="0"/>
              </a:spcAft>
              <a:defRPr/>
            </a:pPr>
            <a:r>
              <a:rPr lang="ar-JO" altLang="zh-CN" sz="2800" b="1" dirty="0">
                <a:solidFill>
                  <a:srgbClr val="FFFFFF"/>
                </a:solidFill>
                <a:latin typeface="Arial" panose="020B0604020202020204" pitchFamily="34" charset="0"/>
                <a:ea typeface="+mn-ea"/>
                <a:cs typeface="Arial" panose="020B0604020202020204" pitchFamily="34" charset="0"/>
              </a:rPr>
              <a:t>اليهودي</a:t>
            </a:r>
            <a:endParaRPr lang="en-US" altLang="zh-CN" sz="2800" b="1" dirty="0">
              <a:solidFill>
                <a:srgbClr val="000000"/>
              </a:solidFill>
              <a:latin typeface="Arial" panose="020B0604020202020204" pitchFamily="34" charset="0"/>
              <a:ea typeface="+mn-ea"/>
              <a:cs typeface="Arial" panose="020B0604020202020204" pitchFamily="34" charset="0"/>
            </a:endParaRPr>
          </a:p>
        </p:txBody>
      </p:sp>
      <p:sp>
        <p:nvSpPr>
          <p:cNvPr id="420868" name="Rectangle 6"/>
          <p:cNvSpPr>
            <a:spLocks noChangeArrowheads="1"/>
          </p:cNvSpPr>
          <p:nvPr/>
        </p:nvSpPr>
        <p:spPr bwMode="auto">
          <a:xfrm>
            <a:off x="2076450" y="1524000"/>
            <a:ext cx="1295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1800" b="1" dirty="0">
                <a:solidFill>
                  <a:srgbClr val="FFFFFF"/>
                </a:solidFill>
                <a:latin typeface="Arial" panose="020B0604020202020204" pitchFamily="34" charset="0"/>
                <a:ea typeface="+mn-ea"/>
                <a:cs typeface="Arial" panose="020B0604020202020204" pitchFamily="34" charset="0"/>
              </a:rPr>
              <a:t>12ص</a:t>
            </a:r>
            <a:endParaRPr lang="en-US" altLang="zh-CN" sz="1800" b="1" dirty="0">
              <a:solidFill>
                <a:srgbClr val="000000"/>
              </a:solidFill>
              <a:latin typeface="Arial" panose="020B0604020202020204" pitchFamily="34" charset="0"/>
              <a:ea typeface="+mn-ea"/>
              <a:cs typeface="Arial" panose="020B0604020202020204" pitchFamily="34" charset="0"/>
            </a:endParaRPr>
          </a:p>
        </p:txBody>
      </p:sp>
      <p:sp>
        <p:nvSpPr>
          <p:cNvPr id="420869" name="Rectangle 7"/>
          <p:cNvSpPr>
            <a:spLocks noChangeArrowheads="1"/>
          </p:cNvSpPr>
          <p:nvPr/>
        </p:nvSpPr>
        <p:spPr bwMode="auto">
          <a:xfrm>
            <a:off x="3009900" y="1524000"/>
            <a:ext cx="1143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1800" b="1" dirty="0">
                <a:solidFill>
                  <a:srgbClr val="FFFFFF"/>
                </a:solidFill>
                <a:latin typeface="Arial" panose="020B0604020202020204" pitchFamily="34" charset="0"/>
                <a:ea typeface="+mn-ea"/>
                <a:cs typeface="Arial" panose="020B0604020202020204" pitchFamily="34" charset="0"/>
              </a:rPr>
              <a:t>6ص</a:t>
            </a:r>
            <a:endParaRPr lang="en-US" altLang="zh-CN" sz="1800" b="1" dirty="0">
              <a:solidFill>
                <a:srgbClr val="000000"/>
              </a:solidFill>
              <a:latin typeface="Arial" panose="020B0604020202020204" pitchFamily="34" charset="0"/>
              <a:ea typeface="+mn-ea"/>
              <a:cs typeface="Arial" panose="020B0604020202020204" pitchFamily="34" charset="0"/>
            </a:endParaRPr>
          </a:p>
        </p:txBody>
      </p:sp>
      <p:sp>
        <p:nvSpPr>
          <p:cNvPr id="420870" name="Rectangle 8"/>
          <p:cNvSpPr>
            <a:spLocks noChangeArrowheads="1"/>
          </p:cNvSpPr>
          <p:nvPr/>
        </p:nvSpPr>
        <p:spPr bwMode="auto">
          <a:xfrm>
            <a:off x="3790950" y="1524000"/>
            <a:ext cx="13716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1800" b="1" dirty="0">
                <a:solidFill>
                  <a:srgbClr val="FFFFFF"/>
                </a:solidFill>
                <a:latin typeface="Arial" panose="020B0604020202020204" pitchFamily="34" charset="0"/>
                <a:ea typeface="+mn-ea"/>
                <a:cs typeface="Arial" panose="020B0604020202020204" pitchFamily="34" charset="0"/>
              </a:rPr>
              <a:t>12ظ</a:t>
            </a:r>
            <a:endParaRPr lang="en-US" altLang="zh-CN" sz="1800" b="1" dirty="0">
              <a:solidFill>
                <a:srgbClr val="000000"/>
              </a:solidFill>
              <a:latin typeface="Arial" panose="020B0604020202020204" pitchFamily="34" charset="0"/>
              <a:ea typeface="+mn-ea"/>
              <a:cs typeface="Arial" panose="020B0604020202020204" pitchFamily="34" charset="0"/>
            </a:endParaRPr>
          </a:p>
        </p:txBody>
      </p:sp>
      <p:sp>
        <p:nvSpPr>
          <p:cNvPr id="420871" name="Rectangle 9"/>
          <p:cNvSpPr>
            <a:spLocks noChangeArrowheads="1"/>
          </p:cNvSpPr>
          <p:nvPr/>
        </p:nvSpPr>
        <p:spPr bwMode="auto">
          <a:xfrm>
            <a:off x="4800600" y="1524000"/>
            <a:ext cx="1143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1800" b="1" dirty="0">
                <a:solidFill>
                  <a:srgbClr val="FFFFFF"/>
                </a:solidFill>
                <a:latin typeface="Arial" panose="020B0604020202020204" pitchFamily="34" charset="0"/>
                <a:ea typeface="+mn-ea"/>
                <a:cs typeface="Arial" panose="020B0604020202020204" pitchFamily="34" charset="0"/>
              </a:rPr>
              <a:t>6م</a:t>
            </a:r>
            <a:endParaRPr lang="en-US" altLang="zh-CN" sz="1800" b="1" dirty="0">
              <a:solidFill>
                <a:srgbClr val="000000"/>
              </a:solidFill>
              <a:latin typeface="Arial" panose="020B0604020202020204" pitchFamily="34" charset="0"/>
              <a:ea typeface="+mn-ea"/>
              <a:cs typeface="Arial" panose="020B0604020202020204" pitchFamily="34" charset="0"/>
            </a:endParaRPr>
          </a:p>
        </p:txBody>
      </p:sp>
      <p:sp>
        <p:nvSpPr>
          <p:cNvPr id="420872" name="Rectangle 10"/>
          <p:cNvSpPr>
            <a:spLocks noChangeArrowheads="1"/>
          </p:cNvSpPr>
          <p:nvPr/>
        </p:nvSpPr>
        <p:spPr bwMode="auto">
          <a:xfrm>
            <a:off x="5581650" y="1524000"/>
            <a:ext cx="1295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1800" b="1" dirty="0">
                <a:solidFill>
                  <a:srgbClr val="FFFF00"/>
                </a:solidFill>
                <a:latin typeface="Arial" panose="020B0604020202020204" pitchFamily="34" charset="0"/>
                <a:ea typeface="+mn-ea"/>
                <a:cs typeface="Arial" panose="020B0604020202020204" pitchFamily="34" charset="0"/>
              </a:rPr>
              <a:t>12ص</a:t>
            </a:r>
            <a:endParaRPr lang="en-US" altLang="zh-CN" sz="1800" b="1" dirty="0">
              <a:solidFill>
                <a:srgbClr val="FFFF00"/>
              </a:solidFill>
              <a:latin typeface="Arial" panose="020B0604020202020204" pitchFamily="34" charset="0"/>
              <a:ea typeface="+mn-ea"/>
              <a:cs typeface="Arial" panose="020B0604020202020204" pitchFamily="34" charset="0"/>
            </a:endParaRPr>
          </a:p>
        </p:txBody>
      </p:sp>
      <p:sp>
        <p:nvSpPr>
          <p:cNvPr id="420873" name="Rectangle 11"/>
          <p:cNvSpPr>
            <a:spLocks noChangeArrowheads="1"/>
          </p:cNvSpPr>
          <p:nvPr/>
        </p:nvSpPr>
        <p:spPr bwMode="auto">
          <a:xfrm>
            <a:off x="6400800" y="1524000"/>
            <a:ext cx="1295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1800" b="1" dirty="0">
                <a:solidFill>
                  <a:srgbClr val="FFFF00"/>
                </a:solidFill>
                <a:latin typeface="Arial" panose="020B0604020202020204" pitchFamily="34" charset="0"/>
                <a:ea typeface="+mn-ea"/>
                <a:cs typeface="Arial" panose="020B0604020202020204" pitchFamily="34" charset="0"/>
              </a:rPr>
              <a:t>6ص</a:t>
            </a:r>
            <a:endParaRPr lang="en-US" altLang="zh-CN" sz="1800" b="1" dirty="0">
              <a:solidFill>
                <a:srgbClr val="FFFF00"/>
              </a:solidFill>
              <a:latin typeface="Arial" panose="020B0604020202020204" pitchFamily="34" charset="0"/>
              <a:ea typeface="+mn-ea"/>
              <a:cs typeface="Arial" panose="020B0604020202020204" pitchFamily="34" charset="0"/>
            </a:endParaRPr>
          </a:p>
        </p:txBody>
      </p:sp>
      <p:sp>
        <p:nvSpPr>
          <p:cNvPr id="420874" name="Rectangle 12"/>
          <p:cNvSpPr>
            <a:spLocks noChangeArrowheads="1"/>
          </p:cNvSpPr>
          <p:nvPr/>
        </p:nvSpPr>
        <p:spPr bwMode="auto">
          <a:xfrm>
            <a:off x="7334250" y="1524000"/>
            <a:ext cx="1143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1800" b="1" dirty="0">
                <a:solidFill>
                  <a:srgbClr val="FFFF00"/>
                </a:solidFill>
                <a:latin typeface="Arial" panose="020B0604020202020204" pitchFamily="34" charset="0"/>
                <a:ea typeface="+mn-ea"/>
                <a:cs typeface="Arial" panose="020B0604020202020204" pitchFamily="34" charset="0"/>
              </a:rPr>
              <a:t>12ظ</a:t>
            </a:r>
            <a:endParaRPr lang="en-US" altLang="zh-CN" sz="1800" b="1" dirty="0">
              <a:solidFill>
                <a:srgbClr val="FFFF00"/>
              </a:solidFill>
              <a:latin typeface="Arial" panose="020B0604020202020204" pitchFamily="34" charset="0"/>
              <a:ea typeface="+mn-ea"/>
              <a:cs typeface="Arial" panose="020B0604020202020204" pitchFamily="34" charset="0"/>
            </a:endParaRPr>
          </a:p>
        </p:txBody>
      </p:sp>
      <p:sp>
        <p:nvSpPr>
          <p:cNvPr id="420875" name="Rectangle 13"/>
          <p:cNvSpPr>
            <a:spLocks noChangeArrowheads="1"/>
          </p:cNvSpPr>
          <p:nvPr/>
        </p:nvSpPr>
        <p:spPr bwMode="auto">
          <a:xfrm>
            <a:off x="8115300" y="1524000"/>
            <a:ext cx="13716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1800" b="1" dirty="0">
                <a:solidFill>
                  <a:srgbClr val="FFFF00"/>
                </a:solidFill>
                <a:latin typeface="Arial" panose="020B0604020202020204" pitchFamily="34" charset="0"/>
                <a:ea typeface="+mn-ea"/>
                <a:cs typeface="Arial" panose="020B0604020202020204" pitchFamily="34" charset="0"/>
              </a:rPr>
              <a:t>6م</a:t>
            </a:r>
            <a:endParaRPr lang="en-US" altLang="zh-CN" sz="1800" b="1" dirty="0">
              <a:solidFill>
                <a:srgbClr val="FFFF00"/>
              </a:solidFill>
              <a:latin typeface="Arial" panose="020B0604020202020204" pitchFamily="34" charset="0"/>
              <a:ea typeface="+mn-ea"/>
              <a:cs typeface="Arial" panose="020B0604020202020204" pitchFamily="34" charset="0"/>
            </a:endParaRPr>
          </a:p>
        </p:txBody>
      </p:sp>
      <p:sp>
        <p:nvSpPr>
          <p:cNvPr id="149518" name="Text Box 14"/>
          <p:cNvSpPr txBox="1">
            <a:spLocks noChangeArrowheads="1"/>
          </p:cNvSpPr>
          <p:nvPr/>
        </p:nvSpPr>
        <p:spPr bwMode="auto">
          <a:xfrm>
            <a:off x="2514600" y="2935288"/>
            <a:ext cx="3505200" cy="4572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اليوم 1</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49519" name="Text Box 15"/>
          <p:cNvSpPr txBox="1">
            <a:spLocks noChangeArrowheads="1"/>
          </p:cNvSpPr>
          <p:nvPr/>
        </p:nvSpPr>
        <p:spPr bwMode="auto">
          <a:xfrm>
            <a:off x="1752600" y="4038600"/>
            <a:ext cx="3505200" cy="4572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اليوم 1</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49520" name="Text Box 16"/>
          <p:cNvSpPr txBox="1">
            <a:spLocks noChangeArrowheads="1"/>
          </p:cNvSpPr>
          <p:nvPr/>
        </p:nvSpPr>
        <p:spPr bwMode="auto">
          <a:xfrm>
            <a:off x="6096000" y="2935288"/>
            <a:ext cx="3048000" cy="457200"/>
          </a:xfrm>
          <a:prstGeom prst="rect">
            <a:avLst/>
          </a:prstGeom>
          <a:gradFill rotWithShape="0">
            <a:gsLst>
              <a:gs pos="0">
                <a:srgbClr val="FF0000"/>
              </a:gs>
              <a:gs pos="100000">
                <a:srgbClr val="FF0000">
                  <a:gamma/>
                  <a:shade val="46275"/>
                  <a:invGamma/>
                </a:srgb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اليوم 2</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49521" name="Text Box 17"/>
          <p:cNvSpPr txBox="1">
            <a:spLocks noChangeArrowheads="1"/>
          </p:cNvSpPr>
          <p:nvPr/>
        </p:nvSpPr>
        <p:spPr bwMode="auto">
          <a:xfrm>
            <a:off x="5334000" y="4038600"/>
            <a:ext cx="3429000" cy="457200"/>
          </a:xfrm>
          <a:prstGeom prst="rect">
            <a:avLst/>
          </a:prstGeom>
          <a:gradFill rotWithShape="0">
            <a:gsLst>
              <a:gs pos="0">
                <a:srgbClr val="FF0000"/>
              </a:gs>
              <a:gs pos="100000">
                <a:srgbClr val="FF0000">
                  <a:gamma/>
                  <a:shade val="46275"/>
                  <a:invGamma/>
                </a:srgb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اليوم 2</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20880" name="Rectangle 18"/>
          <p:cNvSpPr>
            <a:spLocks noChangeArrowheads="1"/>
          </p:cNvSpPr>
          <p:nvPr/>
        </p:nvSpPr>
        <p:spPr bwMode="auto">
          <a:xfrm>
            <a:off x="1066800" y="1524000"/>
            <a:ext cx="13716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1800" b="1" dirty="0">
                <a:solidFill>
                  <a:srgbClr val="FFFF00"/>
                </a:solidFill>
                <a:latin typeface="Arial" panose="020B0604020202020204" pitchFamily="34" charset="0"/>
                <a:ea typeface="+mn-ea"/>
                <a:cs typeface="Arial" panose="020B0604020202020204" pitchFamily="34" charset="0"/>
              </a:rPr>
              <a:t>6م</a:t>
            </a:r>
            <a:endParaRPr lang="en-US" altLang="zh-CN" sz="1800" b="1" dirty="0">
              <a:solidFill>
                <a:srgbClr val="FFFF00"/>
              </a:solidFill>
              <a:latin typeface="Arial" panose="020B0604020202020204" pitchFamily="34" charset="0"/>
              <a:ea typeface="+mn-ea"/>
              <a:cs typeface="Arial" panose="020B0604020202020204" pitchFamily="34" charset="0"/>
            </a:endParaRPr>
          </a:p>
        </p:txBody>
      </p:sp>
      <p:sp>
        <p:nvSpPr>
          <p:cNvPr id="149523" name="Rectangle 19"/>
          <p:cNvSpPr>
            <a:spLocks noChangeArrowheads="1"/>
          </p:cNvSpPr>
          <p:nvPr/>
        </p:nvSpPr>
        <p:spPr bwMode="auto">
          <a:xfrm>
            <a:off x="1752600" y="4495800"/>
            <a:ext cx="1524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2000" b="1" dirty="0">
                <a:solidFill>
                  <a:srgbClr val="FFFFFF"/>
                </a:solidFill>
                <a:latin typeface="Arial" panose="020B0604020202020204" pitchFamily="34" charset="0"/>
                <a:ea typeface="+mn-ea"/>
                <a:cs typeface="Arial" panose="020B0604020202020204" pitchFamily="34" charset="0"/>
              </a:rPr>
              <a:t>كان            مساء</a:t>
            </a:r>
            <a:endParaRPr lang="en-US" altLang="zh-CN" sz="2000" b="1" dirty="0">
              <a:solidFill>
                <a:srgbClr val="000000"/>
              </a:solidFill>
              <a:latin typeface="Arial" panose="020B0604020202020204" pitchFamily="34" charset="0"/>
              <a:ea typeface="+mn-ea"/>
              <a:cs typeface="Arial" panose="020B0604020202020204" pitchFamily="34" charset="0"/>
            </a:endParaRPr>
          </a:p>
        </p:txBody>
      </p:sp>
      <p:sp>
        <p:nvSpPr>
          <p:cNvPr id="149524" name="Rectangle 20"/>
          <p:cNvSpPr>
            <a:spLocks noChangeArrowheads="1"/>
          </p:cNvSpPr>
          <p:nvPr/>
        </p:nvSpPr>
        <p:spPr bwMode="auto">
          <a:xfrm>
            <a:off x="3733800" y="4495800"/>
            <a:ext cx="1524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2000" b="1" dirty="0">
                <a:solidFill>
                  <a:srgbClr val="FFFFFF"/>
                </a:solidFill>
                <a:latin typeface="Arial" panose="020B0604020202020204" pitchFamily="34" charset="0"/>
                <a:ea typeface="+mn-ea"/>
                <a:cs typeface="Arial" panose="020B0604020202020204" pitchFamily="34" charset="0"/>
              </a:rPr>
              <a:t>كان</a:t>
            </a:r>
          </a:p>
          <a:p>
            <a:pPr algn="ctr" defTabSz="457200" eaLnBrk="1" fontAlgn="auto" hangingPunct="1">
              <a:spcBef>
                <a:spcPts val="0"/>
              </a:spcBef>
              <a:spcAft>
                <a:spcPts val="0"/>
              </a:spcAft>
              <a:defRPr/>
            </a:pPr>
            <a:r>
              <a:rPr lang="ar-JO" altLang="zh-CN" sz="2000" b="1" dirty="0">
                <a:solidFill>
                  <a:srgbClr val="FFFFFF"/>
                </a:solidFill>
                <a:latin typeface="Arial" panose="020B0604020202020204" pitchFamily="34" charset="0"/>
                <a:ea typeface="+mn-ea"/>
                <a:cs typeface="Arial" panose="020B0604020202020204" pitchFamily="34" charset="0"/>
              </a:rPr>
              <a:t>صباح</a:t>
            </a:r>
            <a:endParaRPr lang="en-US" altLang="zh-CN" sz="2000" b="1" dirty="0">
              <a:solidFill>
                <a:srgbClr val="000000"/>
              </a:solidFill>
              <a:latin typeface="Arial" panose="020B0604020202020204" pitchFamily="34" charset="0"/>
              <a:ea typeface="+mn-ea"/>
              <a:cs typeface="Arial" panose="020B0604020202020204" pitchFamily="34" charset="0"/>
            </a:endParaRPr>
          </a:p>
        </p:txBody>
      </p:sp>
      <p:sp>
        <p:nvSpPr>
          <p:cNvPr id="149525" name="Rectangle 21"/>
          <p:cNvSpPr>
            <a:spLocks noChangeArrowheads="1"/>
          </p:cNvSpPr>
          <p:nvPr/>
        </p:nvSpPr>
        <p:spPr bwMode="auto">
          <a:xfrm>
            <a:off x="3048000" y="5486400"/>
            <a:ext cx="12954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2000" b="1" dirty="0">
                <a:solidFill>
                  <a:srgbClr val="FFFFFF"/>
                </a:solidFill>
                <a:latin typeface="Arial" panose="020B0604020202020204" pitchFamily="34" charset="0"/>
                <a:ea typeface="+mn-ea"/>
                <a:cs typeface="Arial" panose="020B0604020202020204" pitchFamily="34" charset="0"/>
              </a:rPr>
              <a:t>يوماً </a:t>
            </a:r>
          </a:p>
          <a:p>
            <a:pPr algn="ctr" defTabSz="457200" eaLnBrk="1" fontAlgn="auto" hangingPunct="1">
              <a:spcBef>
                <a:spcPts val="0"/>
              </a:spcBef>
              <a:spcAft>
                <a:spcPts val="0"/>
              </a:spcAft>
              <a:defRPr/>
            </a:pPr>
            <a:r>
              <a:rPr lang="ar-JO" altLang="zh-CN" sz="2000" b="1" dirty="0">
                <a:solidFill>
                  <a:srgbClr val="FFFFFF"/>
                </a:solidFill>
                <a:latin typeface="Arial" panose="020B0604020202020204" pitchFamily="34" charset="0"/>
                <a:ea typeface="+mn-ea"/>
                <a:cs typeface="Arial" panose="020B0604020202020204" pitchFamily="34" charset="0"/>
              </a:rPr>
              <a:t>واحداً</a:t>
            </a:r>
            <a:endParaRPr lang="en-US" altLang="zh-CN" sz="2000" b="1" dirty="0">
              <a:solidFill>
                <a:srgbClr val="000000"/>
              </a:solidFill>
              <a:latin typeface="Arial" panose="020B0604020202020204" pitchFamily="34" charset="0"/>
              <a:ea typeface="+mn-ea"/>
              <a:cs typeface="Arial" panose="020B0604020202020204" pitchFamily="34" charset="0"/>
            </a:endParaRPr>
          </a:p>
        </p:txBody>
      </p:sp>
      <p:sp>
        <p:nvSpPr>
          <p:cNvPr id="149526" name="Rectangle 22"/>
          <p:cNvSpPr>
            <a:spLocks noChangeArrowheads="1"/>
          </p:cNvSpPr>
          <p:nvPr/>
        </p:nvSpPr>
        <p:spPr bwMode="auto">
          <a:xfrm>
            <a:off x="5334000" y="4495800"/>
            <a:ext cx="1524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2000" b="1" dirty="0">
                <a:solidFill>
                  <a:srgbClr val="FFFFFF"/>
                </a:solidFill>
                <a:latin typeface="Arial" panose="020B0604020202020204" pitchFamily="34" charset="0"/>
                <a:ea typeface="+mn-ea"/>
                <a:cs typeface="Arial" panose="020B0604020202020204" pitchFamily="34" charset="0"/>
              </a:rPr>
              <a:t>كان</a:t>
            </a:r>
          </a:p>
          <a:p>
            <a:pPr algn="ctr" defTabSz="457200" eaLnBrk="1" fontAlgn="auto" hangingPunct="1">
              <a:spcBef>
                <a:spcPts val="0"/>
              </a:spcBef>
              <a:spcAft>
                <a:spcPts val="0"/>
              </a:spcAft>
              <a:defRPr/>
            </a:pPr>
            <a:r>
              <a:rPr lang="ar-JO" altLang="zh-CN" sz="2000" b="1" dirty="0">
                <a:solidFill>
                  <a:srgbClr val="FFFFFF"/>
                </a:solidFill>
                <a:latin typeface="Arial" panose="020B0604020202020204" pitchFamily="34" charset="0"/>
                <a:ea typeface="+mn-ea"/>
                <a:cs typeface="Arial" panose="020B0604020202020204" pitchFamily="34" charset="0"/>
              </a:rPr>
              <a:t>مساء</a:t>
            </a:r>
            <a:endParaRPr lang="en-US" altLang="zh-CN" sz="2000" b="1" dirty="0">
              <a:solidFill>
                <a:srgbClr val="000000"/>
              </a:solidFill>
              <a:latin typeface="Arial" panose="020B0604020202020204" pitchFamily="34" charset="0"/>
              <a:ea typeface="+mn-ea"/>
              <a:cs typeface="Arial" panose="020B0604020202020204" pitchFamily="34" charset="0"/>
            </a:endParaRPr>
          </a:p>
        </p:txBody>
      </p:sp>
      <p:sp>
        <p:nvSpPr>
          <p:cNvPr id="149527" name="Rectangle 23"/>
          <p:cNvSpPr>
            <a:spLocks noChangeArrowheads="1"/>
          </p:cNvSpPr>
          <p:nvPr/>
        </p:nvSpPr>
        <p:spPr bwMode="auto">
          <a:xfrm>
            <a:off x="7315200" y="4495800"/>
            <a:ext cx="1524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2000" b="1" dirty="0">
                <a:solidFill>
                  <a:srgbClr val="FFFFFF"/>
                </a:solidFill>
                <a:latin typeface="Arial" panose="020B0604020202020204" pitchFamily="34" charset="0"/>
                <a:ea typeface="+mn-ea"/>
                <a:cs typeface="Arial" panose="020B0604020202020204" pitchFamily="34" charset="0"/>
              </a:rPr>
              <a:t>كان</a:t>
            </a:r>
          </a:p>
          <a:p>
            <a:pPr algn="ctr" defTabSz="457200" eaLnBrk="1" fontAlgn="auto" hangingPunct="1">
              <a:spcBef>
                <a:spcPts val="0"/>
              </a:spcBef>
              <a:spcAft>
                <a:spcPts val="0"/>
              </a:spcAft>
              <a:defRPr/>
            </a:pPr>
            <a:r>
              <a:rPr lang="ar-JO" altLang="zh-CN" sz="2000" b="1" dirty="0">
                <a:solidFill>
                  <a:srgbClr val="FFFFFF"/>
                </a:solidFill>
                <a:latin typeface="Arial" panose="020B0604020202020204" pitchFamily="34" charset="0"/>
                <a:ea typeface="+mn-ea"/>
                <a:cs typeface="Arial" panose="020B0604020202020204" pitchFamily="34" charset="0"/>
              </a:rPr>
              <a:t>صباح</a:t>
            </a:r>
            <a:endParaRPr lang="en-US" altLang="zh-CN" sz="2000" b="1" dirty="0">
              <a:solidFill>
                <a:srgbClr val="000000"/>
              </a:solidFill>
              <a:latin typeface="Arial" panose="020B0604020202020204" pitchFamily="34" charset="0"/>
              <a:ea typeface="+mn-ea"/>
              <a:cs typeface="Arial" panose="020B0604020202020204" pitchFamily="34" charset="0"/>
            </a:endParaRPr>
          </a:p>
        </p:txBody>
      </p:sp>
      <p:sp>
        <p:nvSpPr>
          <p:cNvPr id="149528" name="Rectangle 24"/>
          <p:cNvSpPr>
            <a:spLocks noChangeArrowheads="1"/>
          </p:cNvSpPr>
          <p:nvPr/>
        </p:nvSpPr>
        <p:spPr bwMode="auto">
          <a:xfrm>
            <a:off x="6248400" y="5486400"/>
            <a:ext cx="16764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2000" b="1" dirty="0">
                <a:solidFill>
                  <a:srgbClr val="FFFFFF"/>
                </a:solidFill>
                <a:latin typeface="Arial" panose="020B0604020202020204" pitchFamily="34" charset="0"/>
                <a:ea typeface="+mn-ea"/>
                <a:cs typeface="Arial" panose="020B0604020202020204" pitchFamily="34" charset="0"/>
              </a:rPr>
              <a:t>يوماً</a:t>
            </a:r>
          </a:p>
          <a:p>
            <a:pPr algn="ctr" defTabSz="457200" eaLnBrk="1" fontAlgn="auto" hangingPunct="1">
              <a:spcBef>
                <a:spcPts val="0"/>
              </a:spcBef>
              <a:spcAft>
                <a:spcPts val="0"/>
              </a:spcAft>
              <a:defRPr/>
            </a:pPr>
            <a:r>
              <a:rPr lang="ar-JO" altLang="zh-CN" sz="2000" b="1" dirty="0">
                <a:solidFill>
                  <a:srgbClr val="FFFFFF"/>
                </a:solidFill>
                <a:latin typeface="Arial" panose="020B0604020202020204" pitchFamily="34" charset="0"/>
                <a:ea typeface="+mn-ea"/>
                <a:cs typeface="Arial" panose="020B0604020202020204" pitchFamily="34" charset="0"/>
              </a:rPr>
              <a:t>ثانياً</a:t>
            </a:r>
            <a:endParaRPr lang="en-US" altLang="zh-CN" sz="2000" b="1" dirty="0">
              <a:solidFill>
                <a:srgbClr val="000000"/>
              </a:solidFill>
              <a:latin typeface="Arial" panose="020B0604020202020204" pitchFamily="34" charset="0"/>
              <a:ea typeface="+mn-ea"/>
              <a:cs typeface="Arial" panose="020B0604020202020204" pitchFamily="34" charset="0"/>
            </a:endParaRPr>
          </a:p>
        </p:txBody>
      </p:sp>
      <p:pic>
        <p:nvPicPr>
          <p:cNvPr id="287769" name="Picture 27" descr="makes_eat_time.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96200" y="304800"/>
            <a:ext cx="1282700" cy="847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950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49518"/>
                                        </p:tgtEl>
                                        <p:attrNameLst>
                                          <p:attrName>style.visibility</p:attrName>
                                        </p:attrNameLst>
                                      </p:cBhvr>
                                      <p:to>
                                        <p:strVal val="visible"/>
                                      </p:to>
                                    </p:set>
                                    <p:animEffect transition="in" filter="wipe(left)">
                                      <p:cBhvr>
                                        <p:cTn id="11" dur="500"/>
                                        <p:tgtEl>
                                          <p:spTgt spid="14951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49520"/>
                                        </p:tgtEl>
                                        <p:attrNameLst>
                                          <p:attrName>style.visibility</p:attrName>
                                        </p:attrNameLst>
                                      </p:cBhvr>
                                      <p:to>
                                        <p:strVal val="visible"/>
                                      </p:to>
                                    </p:set>
                                    <p:animEffect transition="in" filter="wipe(left)">
                                      <p:cBhvr>
                                        <p:cTn id="16" dur="500"/>
                                        <p:tgtEl>
                                          <p:spTgt spid="14952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49509">
                                            <p:txEl>
                                              <p:pRg st="0" end="0"/>
                                            </p:txEl>
                                          </p:spTgt>
                                        </p:tgtEl>
                                        <p:attrNameLst>
                                          <p:attrName>style.visibility</p:attrName>
                                        </p:attrNameLst>
                                      </p:cBhvr>
                                      <p:to>
                                        <p:strVal val="visible"/>
                                      </p:to>
                                    </p:set>
                                    <p:animEffect transition="in" filter="wipe(left)">
                                      <p:cBhvr>
                                        <p:cTn id="21" dur="500"/>
                                        <p:tgtEl>
                                          <p:spTgt spid="149509">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9519"/>
                                        </p:tgtEl>
                                        <p:attrNameLst>
                                          <p:attrName>style.visibility</p:attrName>
                                        </p:attrNameLst>
                                      </p:cBhvr>
                                      <p:to>
                                        <p:strVal val="visible"/>
                                      </p:to>
                                    </p:set>
                                    <p:animEffect transition="in" filter="wipe(left)">
                                      <p:cBhvr>
                                        <p:cTn id="26" dur="500"/>
                                        <p:tgtEl>
                                          <p:spTgt spid="14951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49521"/>
                                        </p:tgtEl>
                                        <p:attrNameLst>
                                          <p:attrName>style.visibility</p:attrName>
                                        </p:attrNameLst>
                                      </p:cBhvr>
                                      <p:to>
                                        <p:strVal val="visible"/>
                                      </p:to>
                                    </p:set>
                                    <p:animEffect transition="in" filter="wipe(left)">
                                      <p:cBhvr>
                                        <p:cTn id="31" dur="500"/>
                                        <p:tgtEl>
                                          <p:spTgt spid="149521"/>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149523">
                                            <p:txEl>
                                              <p:pRg st="0" end="0"/>
                                            </p:txEl>
                                          </p:spTgt>
                                        </p:tgtEl>
                                        <p:attrNameLst>
                                          <p:attrName>style.visibility</p:attrName>
                                        </p:attrNameLst>
                                      </p:cBhvr>
                                      <p:to>
                                        <p:strVal val="visible"/>
                                      </p:to>
                                    </p:set>
                                    <p:animEffect transition="in" filter="dissolve">
                                      <p:cBhvr>
                                        <p:cTn id="36" dur="500"/>
                                        <p:tgtEl>
                                          <p:spTgt spid="149523">
                                            <p:txEl>
                                              <p:pRg st="0" end="0"/>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49524">
                                            <p:txEl>
                                              <p:pRg st="0" end="0"/>
                                            </p:txEl>
                                          </p:spTgt>
                                        </p:tgtEl>
                                        <p:attrNameLst>
                                          <p:attrName>style.visibility</p:attrName>
                                        </p:attrNameLst>
                                      </p:cBhvr>
                                      <p:to>
                                        <p:strVal val="visible"/>
                                      </p:to>
                                    </p:set>
                                    <p:animEffect transition="in" filter="dissolve">
                                      <p:cBhvr>
                                        <p:cTn id="41" dur="500"/>
                                        <p:tgtEl>
                                          <p:spTgt spid="149524">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149524">
                                            <p:txEl>
                                              <p:pRg st="1" end="1"/>
                                            </p:txEl>
                                          </p:spTgt>
                                        </p:tgtEl>
                                        <p:attrNameLst>
                                          <p:attrName>style.visibility</p:attrName>
                                        </p:attrNameLst>
                                      </p:cBhvr>
                                      <p:to>
                                        <p:strVal val="visible"/>
                                      </p:to>
                                    </p:set>
                                    <p:animEffect transition="in" filter="dissolve">
                                      <p:cBhvr>
                                        <p:cTn id="46" dur="500"/>
                                        <p:tgtEl>
                                          <p:spTgt spid="149524">
                                            <p:txEl>
                                              <p:pRg st="1" end="1"/>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149525">
                                            <p:txEl>
                                              <p:pRg st="0" end="0"/>
                                            </p:txEl>
                                          </p:spTgt>
                                        </p:tgtEl>
                                        <p:attrNameLst>
                                          <p:attrName>style.visibility</p:attrName>
                                        </p:attrNameLst>
                                      </p:cBhvr>
                                      <p:to>
                                        <p:strVal val="visible"/>
                                      </p:to>
                                    </p:set>
                                    <p:animEffect transition="in" filter="dissolve">
                                      <p:cBhvr>
                                        <p:cTn id="51" dur="500"/>
                                        <p:tgtEl>
                                          <p:spTgt spid="149525">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149525">
                                            <p:txEl>
                                              <p:pRg st="1" end="1"/>
                                            </p:txEl>
                                          </p:spTgt>
                                        </p:tgtEl>
                                        <p:attrNameLst>
                                          <p:attrName>style.visibility</p:attrName>
                                        </p:attrNameLst>
                                      </p:cBhvr>
                                      <p:to>
                                        <p:strVal val="visible"/>
                                      </p:to>
                                    </p:set>
                                    <p:animEffect transition="in" filter="dissolve">
                                      <p:cBhvr>
                                        <p:cTn id="56" dur="500"/>
                                        <p:tgtEl>
                                          <p:spTgt spid="149525">
                                            <p:txEl>
                                              <p:pRg st="1" end="1"/>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149526">
                                            <p:txEl>
                                              <p:pRg st="0" end="0"/>
                                            </p:txEl>
                                          </p:spTgt>
                                        </p:tgtEl>
                                        <p:attrNameLst>
                                          <p:attrName>style.visibility</p:attrName>
                                        </p:attrNameLst>
                                      </p:cBhvr>
                                      <p:to>
                                        <p:strVal val="visible"/>
                                      </p:to>
                                    </p:set>
                                    <p:animEffect transition="in" filter="dissolve">
                                      <p:cBhvr>
                                        <p:cTn id="61" dur="500"/>
                                        <p:tgtEl>
                                          <p:spTgt spid="149526">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9" presetClass="entr" presetSubtype="0" fill="hold" grpId="0" nodeType="clickEffect">
                                  <p:stCondLst>
                                    <p:cond delay="0"/>
                                  </p:stCondLst>
                                  <p:childTnLst>
                                    <p:set>
                                      <p:cBhvr>
                                        <p:cTn id="65" dur="1" fill="hold">
                                          <p:stCondLst>
                                            <p:cond delay="0"/>
                                          </p:stCondLst>
                                        </p:cTn>
                                        <p:tgtEl>
                                          <p:spTgt spid="149526">
                                            <p:txEl>
                                              <p:pRg st="1" end="1"/>
                                            </p:txEl>
                                          </p:spTgt>
                                        </p:tgtEl>
                                        <p:attrNameLst>
                                          <p:attrName>style.visibility</p:attrName>
                                        </p:attrNameLst>
                                      </p:cBhvr>
                                      <p:to>
                                        <p:strVal val="visible"/>
                                      </p:to>
                                    </p:set>
                                    <p:animEffect transition="in" filter="dissolve">
                                      <p:cBhvr>
                                        <p:cTn id="66" dur="500"/>
                                        <p:tgtEl>
                                          <p:spTgt spid="149526">
                                            <p:txEl>
                                              <p:pRg st="1" end="1"/>
                                            </p:txEl>
                                          </p:spTgt>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9" presetClass="entr" presetSubtype="0" fill="hold" grpId="0" nodeType="clickEffect">
                                  <p:stCondLst>
                                    <p:cond delay="0"/>
                                  </p:stCondLst>
                                  <p:childTnLst>
                                    <p:set>
                                      <p:cBhvr>
                                        <p:cTn id="70" dur="1" fill="hold">
                                          <p:stCondLst>
                                            <p:cond delay="0"/>
                                          </p:stCondLst>
                                        </p:cTn>
                                        <p:tgtEl>
                                          <p:spTgt spid="149527">
                                            <p:txEl>
                                              <p:pRg st="0" end="0"/>
                                            </p:txEl>
                                          </p:spTgt>
                                        </p:tgtEl>
                                        <p:attrNameLst>
                                          <p:attrName>style.visibility</p:attrName>
                                        </p:attrNameLst>
                                      </p:cBhvr>
                                      <p:to>
                                        <p:strVal val="visible"/>
                                      </p:to>
                                    </p:set>
                                    <p:animEffect transition="in" filter="dissolve">
                                      <p:cBhvr>
                                        <p:cTn id="71" dur="500"/>
                                        <p:tgtEl>
                                          <p:spTgt spid="149527">
                                            <p:txEl>
                                              <p:pRg st="0" end="0"/>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9" presetClass="entr" presetSubtype="0" fill="hold" grpId="0" nodeType="clickEffect">
                                  <p:stCondLst>
                                    <p:cond delay="0"/>
                                  </p:stCondLst>
                                  <p:childTnLst>
                                    <p:set>
                                      <p:cBhvr>
                                        <p:cTn id="75" dur="1" fill="hold">
                                          <p:stCondLst>
                                            <p:cond delay="0"/>
                                          </p:stCondLst>
                                        </p:cTn>
                                        <p:tgtEl>
                                          <p:spTgt spid="149527">
                                            <p:txEl>
                                              <p:pRg st="1" end="1"/>
                                            </p:txEl>
                                          </p:spTgt>
                                        </p:tgtEl>
                                        <p:attrNameLst>
                                          <p:attrName>style.visibility</p:attrName>
                                        </p:attrNameLst>
                                      </p:cBhvr>
                                      <p:to>
                                        <p:strVal val="visible"/>
                                      </p:to>
                                    </p:set>
                                    <p:animEffect transition="in" filter="dissolve">
                                      <p:cBhvr>
                                        <p:cTn id="76" dur="500"/>
                                        <p:tgtEl>
                                          <p:spTgt spid="149527">
                                            <p:txEl>
                                              <p:pRg st="1" end="1"/>
                                            </p:txEl>
                                          </p:spTgt>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9" presetClass="entr" presetSubtype="0" fill="hold" grpId="0" nodeType="clickEffect">
                                  <p:stCondLst>
                                    <p:cond delay="0"/>
                                  </p:stCondLst>
                                  <p:childTnLst>
                                    <p:set>
                                      <p:cBhvr>
                                        <p:cTn id="80" dur="1" fill="hold">
                                          <p:stCondLst>
                                            <p:cond delay="0"/>
                                          </p:stCondLst>
                                        </p:cTn>
                                        <p:tgtEl>
                                          <p:spTgt spid="149528">
                                            <p:txEl>
                                              <p:pRg st="0" end="0"/>
                                            </p:txEl>
                                          </p:spTgt>
                                        </p:tgtEl>
                                        <p:attrNameLst>
                                          <p:attrName>style.visibility</p:attrName>
                                        </p:attrNameLst>
                                      </p:cBhvr>
                                      <p:to>
                                        <p:strVal val="visible"/>
                                      </p:to>
                                    </p:set>
                                    <p:animEffect transition="in" filter="dissolve">
                                      <p:cBhvr>
                                        <p:cTn id="81" dur="500"/>
                                        <p:tgtEl>
                                          <p:spTgt spid="149528">
                                            <p:txEl>
                                              <p:pRg st="0" end="0"/>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9" presetClass="entr" presetSubtype="0" fill="hold" grpId="0" nodeType="clickEffect">
                                  <p:stCondLst>
                                    <p:cond delay="0"/>
                                  </p:stCondLst>
                                  <p:childTnLst>
                                    <p:set>
                                      <p:cBhvr>
                                        <p:cTn id="85" dur="1" fill="hold">
                                          <p:stCondLst>
                                            <p:cond delay="0"/>
                                          </p:stCondLst>
                                        </p:cTn>
                                        <p:tgtEl>
                                          <p:spTgt spid="149528">
                                            <p:txEl>
                                              <p:pRg st="1" end="1"/>
                                            </p:txEl>
                                          </p:spTgt>
                                        </p:tgtEl>
                                        <p:attrNameLst>
                                          <p:attrName>style.visibility</p:attrName>
                                        </p:attrNameLst>
                                      </p:cBhvr>
                                      <p:to>
                                        <p:strVal val="visible"/>
                                      </p:to>
                                    </p:set>
                                    <p:animEffect transition="in" filter="dissolve">
                                      <p:cBhvr>
                                        <p:cTn id="86" dur="500"/>
                                        <p:tgtEl>
                                          <p:spTgt spid="14952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8" grpId="0" build="p" autoUpdateAnimBg="0"/>
      <p:bldP spid="149509" grpId="0" build="p" autoUpdateAnimBg="0"/>
      <p:bldP spid="149518" grpId="0" animBg="1" autoUpdateAnimBg="0"/>
      <p:bldP spid="149519" grpId="0" animBg="1" autoUpdateAnimBg="0"/>
      <p:bldP spid="149520" grpId="0" animBg="1" autoUpdateAnimBg="0"/>
      <p:bldP spid="149521" grpId="0" animBg="1" autoUpdateAnimBg="0"/>
      <p:bldP spid="149523" grpId="0" build="p" autoUpdateAnimBg="0"/>
      <p:bldP spid="149524" grpId="0" build="p" autoUpdateAnimBg="0"/>
      <p:bldP spid="149525" grpId="0" build="p" autoUpdateAnimBg="0"/>
      <p:bldP spid="149526" grpId="0" build="p" autoUpdateAnimBg="0"/>
      <p:bldP spid="149527" grpId="0" build="p" autoUpdateAnimBg="0"/>
      <p:bldP spid="149528"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3"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81155"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defRPr/>
            </a:pPr>
            <a:r>
              <a:rPr lang="ar-JO" sz="6000" dirty="0">
                <a:solidFill>
                  <a:schemeClr val="tx1"/>
                </a:solidFill>
                <a:effectLst>
                  <a:outerShdw blurRad="38100" dist="38100" dir="2700000" algn="tl">
                    <a:srgbClr val="010199"/>
                  </a:outerShdw>
                </a:effectLst>
                <a:latin typeface="Arial" charset="0"/>
                <a:ea typeface="ＭＳ Ｐゴシック" charset="0"/>
                <a:cs typeface="ＭＳ Ｐゴシック" charset="0"/>
              </a:rPr>
              <a:t>لماذا 24 ساعة ؟</a:t>
            </a:r>
            <a:endParaRPr lang="en-US" sz="6000" dirty="0">
              <a:solidFill>
                <a:schemeClr val="tx1"/>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2481157" name="Rectangle 5"/>
          <p:cNvSpPr>
            <a:spLocks noChangeArrowheads="1"/>
          </p:cNvSpPr>
          <p:nvPr/>
        </p:nvSpPr>
        <p:spPr bwMode="auto">
          <a:xfrm>
            <a:off x="76200" y="1828800"/>
            <a:ext cx="9067800" cy="3962400"/>
          </a:xfrm>
          <a:prstGeom prst="rect">
            <a:avLst/>
          </a:prstGeom>
          <a:noFill/>
          <a:ln w="9525">
            <a:noFill/>
            <a:miter lim="800000"/>
            <a:headEnd/>
            <a:tailEnd/>
          </a:ln>
          <a:effectLst/>
        </p:spPr>
        <p:txBody>
          <a:bodyPr/>
          <a:lstStyle/>
          <a:p>
            <a:pPr marL="465138" indent="-465138" algn="r" eaLnBrk="1" hangingPunct="1">
              <a:spcBef>
                <a:spcPct val="20000"/>
              </a:spcBef>
              <a:buClr>
                <a:srgbClr val="FFFFCC"/>
              </a:buClr>
              <a:buSzPct val="75000"/>
              <a:defRPr/>
            </a:pPr>
            <a:r>
              <a:rPr lang="ar-JO" sz="4000" b="1" i="1" dirty="0">
                <a:solidFill>
                  <a:srgbClr val="FFFFFF"/>
                </a:solidFill>
                <a:effectLst>
                  <a:outerShdw blurRad="38100" dist="38100" dir="2700000" algn="tl">
                    <a:srgbClr val="010199"/>
                  </a:outerShdw>
                </a:effectLst>
              </a:rPr>
              <a:t>* الخلق اللحظي (مز 33 : 6)</a:t>
            </a:r>
          </a:p>
          <a:p>
            <a:pPr marL="465138" indent="-465138" algn="r" eaLnBrk="1" hangingPunct="1">
              <a:spcBef>
                <a:spcPct val="20000"/>
              </a:spcBef>
              <a:buClr>
                <a:srgbClr val="FFFFCC"/>
              </a:buClr>
              <a:buSzPct val="75000"/>
              <a:defRPr/>
            </a:pPr>
            <a:r>
              <a:rPr lang="ar-JO" sz="4000" b="1" i="1" dirty="0">
                <a:solidFill>
                  <a:srgbClr val="FFFFFF"/>
                </a:solidFill>
                <a:effectLst>
                  <a:outerShdw blurRad="38100" dist="38100" dir="2700000" algn="tl">
                    <a:srgbClr val="010199"/>
                  </a:outerShdw>
                </a:effectLst>
              </a:rPr>
              <a:t>* المساء و الصباح</a:t>
            </a:r>
            <a:endParaRPr lang="en-US" altLang="ja-JP" sz="4000" b="1" i="1" dirty="0">
              <a:solidFill>
                <a:srgbClr val="FFFFFF"/>
              </a:solidFill>
              <a:effectLst>
                <a:outerShdw blurRad="38100" dist="38100" dir="2700000" algn="tl">
                  <a:srgbClr val="010199"/>
                </a:outerShdw>
              </a:effectLst>
            </a:endParaRPr>
          </a:p>
          <a:p>
            <a:pPr marL="465138" indent="-465138" algn="r" eaLnBrk="1" hangingPunct="1">
              <a:spcBef>
                <a:spcPct val="20000"/>
              </a:spcBef>
              <a:buClr>
                <a:srgbClr val="FFFFCC"/>
              </a:buClr>
              <a:buSzPct val="75000"/>
              <a:defRPr/>
            </a:pPr>
            <a:r>
              <a:rPr lang="ar-JO" altLang="ja-JP" sz="4000" b="1" i="1" dirty="0">
                <a:solidFill>
                  <a:srgbClr val="FFFFFF"/>
                </a:solidFill>
                <a:effectLst>
                  <a:outerShdw blurRad="38100" dist="38100" dir="2700000" algn="tl">
                    <a:srgbClr val="010199"/>
                  </a:outerShdw>
                </a:effectLst>
              </a:rPr>
              <a:t>* الصفة العددية (واحداً... )</a:t>
            </a:r>
            <a:endParaRPr lang="en-US" sz="4000" b="1" i="1" dirty="0">
              <a:solidFill>
                <a:srgbClr val="FFFFFF"/>
              </a:solidFill>
              <a:effectLst>
                <a:outerShdw blurRad="38100" dist="38100" dir="2700000" algn="tl">
                  <a:srgbClr val="010199"/>
                </a:outerShdw>
              </a:effectLst>
            </a:endParaRPr>
          </a:p>
          <a:p>
            <a:pPr marL="465138" indent="-465138" algn="r" eaLnBrk="1" hangingPunct="1">
              <a:spcBef>
                <a:spcPct val="20000"/>
              </a:spcBef>
              <a:buClr>
                <a:srgbClr val="FFFFCC"/>
              </a:buClr>
              <a:buSzPct val="75000"/>
              <a:defRPr/>
            </a:pPr>
            <a:r>
              <a:rPr lang="ar-JO" sz="4000" b="1" i="1" dirty="0">
                <a:solidFill>
                  <a:srgbClr val="FFFFFF"/>
                </a:solidFill>
                <a:effectLst>
                  <a:outerShdw blurRad="38100" dist="38100" dir="2700000" algn="tl">
                    <a:srgbClr val="010199"/>
                  </a:outerShdw>
                </a:effectLst>
              </a:rPr>
              <a:t>* نمط العمل و الراحة</a:t>
            </a:r>
          </a:p>
          <a:p>
            <a:pPr marL="465138" indent="-465138" algn="r" eaLnBrk="1" hangingPunct="1">
              <a:spcBef>
                <a:spcPct val="20000"/>
              </a:spcBef>
              <a:buClr>
                <a:srgbClr val="FFFFCC"/>
              </a:buClr>
              <a:buSzPct val="75000"/>
              <a:defRPr/>
            </a:pPr>
            <a:r>
              <a:rPr lang="ar-JO" sz="4000" b="1" i="1" dirty="0">
                <a:solidFill>
                  <a:srgbClr val="FFFFFF"/>
                </a:solidFill>
                <a:effectLst>
                  <a:outerShdw blurRad="38100" dist="38100" dir="2700000" algn="tl">
                    <a:srgbClr val="010199"/>
                  </a:outerShdw>
                </a:effectLst>
              </a:rPr>
              <a:t>* الشمس و القمر في اليوم الرابع</a:t>
            </a:r>
            <a:endParaRPr lang="en-US" sz="4000" b="1" i="1" dirty="0">
              <a:solidFill>
                <a:srgbClr val="FFFFFF"/>
              </a:solidFill>
              <a:effectLst>
                <a:outerShdw blurRad="38100" dist="38100" dir="2700000" algn="tl">
                  <a:srgbClr val="010199"/>
                </a:outerShdw>
              </a:effectLst>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1" name="Picture 2" descr="mtn&amp;lake"/>
          <p:cNvPicPr>
            <a:picLocks noChangeAspect="1" noChangeArrowheads="1"/>
          </p:cNvPicPr>
          <p:nvPr/>
        </p:nvPicPr>
        <p:blipFill>
          <a:blip r:embed="rId2" cstate="print">
            <a:lum bright="-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Rectangle 14"/>
          <p:cNvSpPr>
            <a:spLocks noChangeArrowheads="1"/>
          </p:cNvSpPr>
          <p:nvPr/>
        </p:nvSpPr>
        <p:spPr bwMode="auto">
          <a:xfrm>
            <a:off x="569913" y="2060575"/>
            <a:ext cx="8610600" cy="441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457200" eaLnBrk="1" hangingPunct="1">
              <a:spcBef>
                <a:spcPct val="20000"/>
              </a:spcBef>
              <a:buSzPct val="95000"/>
              <a:buFont typeface="Monotype Sorts" charset="0"/>
              <a:buNone/>
            </a:pPr>
            <a:r>
              <a:rPr lang="ar-JO" altLang="zh-CN" sz="6000" b="1" dirty="0">
                <a:solidFill>
                  <a:schemeClr val="bg1"/>
                </a:solidFill>
                <a:latin typeface="Trebuchet MS" charset="0"/>
                <a:ea typeface="ヒラギノ角ゴ Pro W3" charset="0"/>
                <a:cs typeface="+mj-cs"/>
              </a:rPr>
              <a:t>لأن أموره غير المنظورة ترى منذ خلق العالم مدركة بالمصنوعات قدرته السرمدية و لاهوته حتى إنهم بلا عذر </a:t>
            </a:r>
            <a:endParaRPr lang="en-US" altLang="zh-CN" sz="6000" b="1" dirty="0">
              <a:solidFill>
                <a:schemeClr val="bg1"/>
              </a:solidFill>
              <a:latin typeface="Trebuchet MS" charset="0"/>
              <a:ea typeface="ヒラギノ角ゴ Pro W3" charset="0"/>
              <a:cs typeface="+mj-cs"/>
            </a:endParaRPr>
          </a:p>
        </p:txBody>
      </p:sp>
      <p:sp>
        <p:nvSpPr>
          <p:cNvPr id="88078" name="Rectangle 14"/>
          <p:cNvSpPr>
            <a:spLocks noChangeArrowheads="1"/>
          </p:cNvSpPr>
          <p:nvPr/>
        </p:nvSpPr>
        <p:spPr bwMode="auto">
          <a:xfrm>
            <a:off x="0" y="2033588"/>
            <a:ext cx="9180513" cy="441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457200" eaLnBrk="1" hangingPunct="1">
              <a:spcBef>
                <a:spcPct val="20000"/>
              </a:spcBef>
              <a:buSzPct val="95000"/>
              <a:buFont typeface="Monotype Sorts" charset="0"/>
              <a:buNone/>
            </a:pPr>
            <a:endParaRPr lang="en-US" altLang="zh-CN" sz="4000" b="1" dirty="0">
              <a:solidFill>
                <a:srgbClr val="FFFFFF"/>
              </a:solidFill>
              <a:latin typeface="Trebuchet MS" charset="0"/>
              <a:ea typeface="ヒラギノ角ゴ Pro W3" charset="0"/>
              <a:cs typeface="ヒラギノ角ゴ Pro W3" charset="0"/>
            </a:endParaRPr>
          </a:p>
        </p:txBody>
      </p:sp>
      <p:sp>
        <p:nvSpPr>
          <p:cNvPr id="88067" name="Rectangle 3"/>
          <p:cNvSpPr>
            <a:spLocks noGrp="1" noChangeArrowheads="1"/>
          </p:cNvSpPr>
          <p:nvPr>
            <p:ph type="title"/>
          </p:nvPr>
        </p:nvSpPr>
        <p:spPr>
          <a:xfrm>
            <a:off x="228600" y="0"/>
            <a:ext cx="4114800" cy="685800"/>
          </a:xfrm>
        </p:spPr>
        <p:txBody>
          <a:bodyPr rtlCol="0">
            <a:normAutofit fontScale="90000"/>
          </a:bodyPr>
          <a:lstStyle/>
          <a:p>
            <a:pPr algn="l" eaLnBrk="1" fontAlgn="auto" hangingPunct="1">
              <a:spcAft>
                <a:spcPts val="0"/>
              </a:spcAft>
              <a:defRPr/>
            </a:pPr>
            <a:r>
              <a:rPr lang="ar-JO" dirty="0">
                <a:solidFill>
                  <a:srgbClr val="FFFFFF"/>
                </a:solidFill>
                <a:ea typeface="+mj-ea"/>
                <a:cs typeface="+mj-cs"/>
              </a:rPr>
              <a:t>رومية 1 : 20</a:t>
            </a:r>
            <a:endParaRPr lang="en-US" dirty="0">
              <a:solidFill>
                <a:srgbClr val="FFFFFF"/>
              </a:solidFill>
              <a:ea typeface="+mj-ea"/>
              <a:cs typeface="+mj-cs"/>
            </a:endParaRPr>
          </a:p>
        </p:txBody>
      </p:sp>
      <p:sp>
        <p:nvSpPr>
          <p:cNvPr id="88069" name="Text Box 5"/>
          <p:cNvSpPr txBox="1">
            <a:spLocks noChangeArrowheads="1"/>
          </p:cNvSpPr>
          <p:nvPr/>
        </p:nvSpPr>
        <p:spPr bwMode="auto">
          <a:xfrm>
            <a:off x="106933" y="625475"/>
            <a:ext cx="3240931" cy="1200329"/>
          </a:xfrm>
          <a:prstGeom prst="rect">
            <a:avLst/>
          </a:prstGeom>
          <a:noFill/>
          <a:ln w="9525">
            <a:noFill/>
            <a:miter lim="800000"/>
            <a:headEnd/>
            <a:tailEnd/>
          </a:ln>
          <a:effectLst/>
        </p:spPr>
        <p:txBody>
          <a:bodyPr>
            <a:spAutoFit/>
          </a:bodyPr>
          <a:lstStyle/>
          <a:p>
            <a:pPr algn="ctr" defTabSz="457200" eaLnBrk="1" fontAlgn="auto" hangingPunct="1">
              <a:spcBef>
                <a:spcPts val="0"/>
              </a:spcBef>
              <a:spcAft>
                <a:spcPts val="0"/>
              </a:spcAft>
              <a:defRPr/>
            </a:pPr>
            <a:r>
              <a:rPr lang="ar-JO" sz="3600" b="1" dirty="0">
                <a:solidFill>
                  <a:prstClr val="black"/>
                </a:solidFill>
                <a:effectLst>
                  <a:glow rad="304800">
                    <a:prstClr val="white">
                      <a:alpha val="88000"/>
                    </a:prstClr>
                  </a:glow>
                </a:effectLst>
                <a:latin typeface="Calibri"/>
                <a:ea typeface="ヒラギノ角ゴ Pro W3" charset="-128"/>
                <a:cs typeface="ヒラギノ角ゴ Pro W3" charset="-128"/>
              </a:rPr>
              <a:t>منذ بداية          الخليقة</a:t>
            </a:r>
          </a:p>
        </p:txBody>
      </p:sp>
      <p:sp>
        <p:nvSpPr>
          <p:cNvPr id="88070" name="Text Box 6"/>
          <p:cNvSpPr txBox="1">
            <a:spLocks noChangeArrowheads="1"/>
          </p:cNvSpPr>
          <p:nvPr/>
        </p:nvSpPr>
        <p:spPr bwMode="auto">
          <a:xfrm>
            <a:off x="3551238" y="620713"/>
            <a:ext cx="2378084" cy="1200329"/>
          </a:xfrm>
          <a:prstGeom prst="rect">
            <a:avLst/>
          </a:prstGeom>
          <a:noFill/>
          <a:ln w="9525">
            <a:noFill/>
            <a:miter lim="800000"/>
            <a:headEnd/>
            <a:tailEnd/>
          </a:ln>
          <a:effectLst/>
        </p:spPr>
        <p:txBody>
          <a:bodyPr wrap="square">
            <a:spAutoFit/>
          </a:bodyPr>
          <a:lstStyle/>
          <a:p>
            <a:pPr algn="ctr" defTabSz="457200" eaLnBrk="1" fontAlgn="auto" hangingPunct="1">
              <a:spcBef>
                <a:spcPts val="0"/>
              </a:spcBef>
              <a:spcAft>
                <a:spcPts val="0"/>
              </a:spcAft>
              <a:defRPr/>
            </a:pPr>
            <a:r>
              <a:rPr lang="ar-JO" sz="3600" b="1" dirty="0">
                <a:solidFill>
                  <a:prstClr val="black"/>
                </a:solidFill>
                <a:effectLst>
                  <a:glow rad="304800">
                    <a:prstClr val="white">
                      <a:alpha val="88000"/>
                    </a:prstClr>
                  </a:glow>
                </a:effectLst>
                <a:latin typeface="Calibri"/>
                <a:ea typeface="ヒラギノ角ゴ Pro W3" charset="-128"/>
                <a:cs typeface="ヒラギノ角ゴ Pro W3" charset="-128"/>
              </a:rPr>
              <a:t>رأى الناس     الله</a:t>
            </a:r>
            <a:endParaRPr lang="en-US" sz="3600" b="1" dirty="0">
              <a:solidFill>
                <a:prstClr val="black"/>
              </a:solidFill>
              <a:effectLst>
                <a:glow rad="304800">
                  <a:prstClr val="white">
                    <a:alpha val="88000"/>
                  </a:prstClr>
                </a:glow>
              </a:effectLst>
              <a:latin typeface="Calibri"/>
              <a:ea typeface="ヒラギノ角ゴ Pro W3" charset="-128"/>
              <a:cs typeface="ヒラギノ角ゴ Pro W3" charset="-128"/>
            </a:endParaRPr>
          </a:p>
        </p:txBody>
      </p:sp>
      <p:grpSp>
        <p:nvGrpSpPr>
          <p:cNvPr id="2" name="Group 7"/>
          <p:cNvGrpSpPr>
            <a:grpSpLocks/>
          </p:cNvGrpSpPr>
          <p:nvPr/>
        </p:nvGrpSpPr>
        <p:grpSpPr bwMode="auto">
          <a:xfrm>
            <a:off x="1258888" y="1701800"/>
            <a:ext cx="4608512" cy="1222375"/>
            <a:chOff x="1008" y="1602"/>
            <a:chExt cx="2208" cy="846"/>
          </a:xfrm>
        </p:grpSpPr>
        <p:sp>
          <p:nvSpPr>
            <p:cNvPr id="88072" name="Oval 8"/>
            <p:cNvSpPr>
              <a:spLocks noChangeArrowheads="1"/>
            </p:cNvSpPr>
            <p:nvPr/>
          </p:nvSpPr>
          <p:spPr bwMode="auto">
            <a:xfrm>
              <a:off x="1008" y="1824"/>
              <a:ext cx="2208" cy="624"/>
            </a:xfrm>
            <a:prstGeom prst="ellipse">
              <a:avLst/>
            </a:prstGeom>
            <a:noFill/>
            <a:ln w="57150">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defTabSz="457200" eaLnBrk="1" fontAlgn="auto" hangingPunct="1">
                <a:spcBef>
                  <a:spcPts val="0"/>
                </a:spcBef>
                <a:spcAft>
                  <a:spcPts val="0"/>
                </a:spcAft>
                <a:defRPr/>
              </a:pPr>
              <a:endParaRPr lang="en-US" sz="1800">
                <a:solidFill>
                  <a:srgbClr val="FFFFFF"/>
                </a:solidFill>
                <a:latin typeface="Times New Roman" pitchFamily="-112" charset="0"/>
                <a:ea typeface="ヒラギノ角ゴ Pro W3"/>
                <a:cs typeface="ヒラギノ角ゴ Pro W3"/>
              </a:endParaRPr>
            </a:p>
          </p:txBody>
        </p:sp>
        <p:sp>
          <p:nvSpPr>
            <p:cNvPr id="424974" name="Line 9"/>
            <p:cNvSpPr>
              <a:spLocks noChangeShapeType="1"/>
            </p:cNvSpPr>
            <p:nvPr/>
          </p:nvSpPr>
          <p:spPr bwMode="auto">
            <a:xfrm flipH="1" flipV="1">
              <a:off x="1767" y="1602"/>
              <a:ext cx="297" cy="222"/>
            </a:xfrm>
            <a:prstGeom prst="line">
              <a:avLst/>
            </a:prstGeom>
            <a:noFill/>
            <a:ln w="57150">
              <a:solidFill>
                <a:schemeClr val="folHlink"/>
              </a:solidFill>
              <a:round/>
              <a:headEnd/>
              <a:tailEnd/>
            </a:ln>
            <a:extLst>
              <a:ext uri="{909E8E84-426E-40dd-AFC4-6F175D3DCCD1}">
                <a14:hiddenFill xmlns="" xmlns:a14="http://schemas.microsoft.com/office/drawing/2010/main">
                  <a:noFill/>
                </a14:hiddenFill>
              </a:ext>
            </a:extLst>
          </p:spPr>
          <p:txBody>
            <a:bodyPr wrap="none" anchor="ctr"/>
            <a:lstStyle/>
            <a:p>
              <a:pPr defTabSz="457200" eaLnBrk="1" fontAlgn="auto" hangingPunct="1">
                <a:spcBef>
                  <a:spcPts val="0"/>
                </a:spcBef>
                <a:spcAft>
                  <a:spcPts val="0"/>
                </a:spcAft>
                <a:defRPr/>
              </a:pPr>
              <a:endParaRPr lang="en-US" sz="1800">
                <a:solidFill>
                  <a:prstClr val="black"/>
                </a:solidFill>
                <a:latin typeface="Calibri"/>
                <a:ea typeface="+mn-ea"/>
                <a:cs typeface="+mn-cs"/>
              </a:endParaRPr>
            </a:p>
          </p:txBody>
        </p:sp>
      </p:grpSp>
      <p:grpSp>
        <p:nvGrpSpPr>
          <p:cNvPr id="3" name="Group 10"/>
          <p:cNvGrpSpPr>
            <a:grpSpLocks/>
          </p:cNvGrpSpPr>
          <p:nvPr/>
        </p:nvGrpSpPr>
        <p:grpSpPr bwMode="auto">
          <a:xfrm flipH="1">
            <a:off x="5715005" y="1357299"/>
            <a:ext cx="3714775" cy="2571768"/>
            <a:chOff x="3479" y="664"/>
            <a:chExt cx="2377" cy="1784"/>
          </a:xfrm>
        </p:grpSpPr>
        <p:sp>
          <p:nvSpPr>
            <p:cNvPr id="88075" name="Oval 11"/>
            <p:cNvSpPr>
              <a:spLocks noChangeArrowheads="1"/>
            </p:cNvSpPr>
            <p:nvPr/>
          </p:nvSpPr>
          <p:spPr bwMode="auto">
            <a:xfrm>
              <a:off x="3648" y="1824"/>
              <a:ext cx="2208" cy="624"/>
            </a:xfrm>
            <a:prstGeom prst="ellipse">
              <a:avLst/>
            </a:prstGeom>
            <a:noFill/>
            <a:ln w="57150">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defTabSz="457200" eaLnBrk="1" fontAlgn="auto" hangingPunct="1">
                <a:spcBef>
                  <a:spcPts val="0"/>
                </a:spcBef>
                <a:spcAft>
                  <a:spcPts val="0"/>
                </a:spcAft>
                <a:defRPr/>
              </a:pPr>
              <a:endParaRPr lang="en-US" sz="1800">
                <a:solidFill>
                  <a:srgbClr val="FFFFFF"/>
                </a:solidFill>
                <a:latin typeface="Times New Roman" pitchFamily="-112" charset="0"/>
                <a:ea typeface="ヒラギノ角ゴ Pro W3"/>
                <a:cs typeface="ヒラギノ角ゴ Pro W3"/>
              </a:endParaRPr>
            </a:p>
          </p:txBody>
        </p:sp>
        <p:sp>
          <p:nvSpPr>
            <p:cNvPr id="424972" name="Line 12"/>
            <p:cNvSpPr>
              <a:spLocks noChangeShapeType="1"/>
            </p:cNvSpPr>
            <p:nvPr/>
          </p:nvSpPr>
          <p:spPr bwMode="auto">
            <a:xfrm flipH="1" flipV="1">
              <a:off x="3479" y="664"/>
              <a:ext cx="1897" cy="1208"/>
            </a:xfrm>
            <a:prstGeom prst="line">
              <a:avLst/>
            </a:prstGeom>
            <a:noFill/>
            <a:ln w="57150">
              <a:solidFill>
                <a:schemeClr val="folHlink"/>
              </a:solidFill>
              <a:round/>
              <a:headEnd/>
              <a:tailEnd/>
            </a:ln>
            <a:extLst>
              <a:ext uri="{909E8E84-426E-40dd-AFC4-6F175D3DCCD1}">
                <a14:hiddenFill xmlns="" xmlns:a14="http://schemas.microsoft.com/office/drawing/2010/main">
                  <a:noFill/>
                </a14:hiddenFill>
              </a:ext>
            </a:extLst>
          </p:spPr>
          <p:txBody>
            <a:bodyPr wrap="none" anchor="ctr"/>
            <a:lstStyle/>
            <a:p>
              <a:pPr defTabSz="457200" eaLnBrk="1" fontAlgn="auto" hangingPunct="1">
                <a:spcBef>
                  <a:spcPts val="0"/>
                </a:spcBef>
                <a:spcAft>
                  <a:spcPts val="0"/>
                </a:spcAft>
                <a:defRPr/>
              </a:pPr>
              <a:endParaRPr lang="en-US" sz="1800">
                <a:solidFill>
                  <a:prstClr val="black"/>
                </a:solidFill>
                <a:latin typeface="Calibri"/>
                <a:ea typeface="+mn-ea"/>
                <a:cs typeface="+mn-cs"/>
              </a:endParaRPr>
            </a:p>
          </p:txBody>
        </p:sp>
      </p:grpSp>
      <p:sp>
        <p:nvSpPr>
          <p:cNvPr id="15" name="Text Box 6"/>
          <p:cNvSpPr txBox="1">
            <a:spLocks noChangeArrowheads="1"/>
          </p:cNvSpPr>
          <p:nvPr/>
        </p:nvSpPr>
        <p:spPr bwMode="auto">
          <a:xfrm>
            <a:off x="6443663" y="620713"/>
            <a:ext cx="2665412" cy="1200329"/>
          </a:xfrm>
          <a:prstGeom prst="rect">
            <a:avLst/>
          </a:prstGeom>
          <a:noFill/>
          <a:ln w="9525">
            <a:noFill/>
            <a:miter lim="800000"/>
            <a:headEnd/>
            <a:tailEnd/>
          </a:ln>
          <a:effectLst/>
        </p:spPr>
        <p:txBody>
          <a:bodyPr>
            <a:spAutoFit/>
          </a:bodyPr>
          <a:lstStyle/>
          <a:p>
            <a:pPr algn="ctr" defTabSz="457200" eaLnBrk="1" fontAlgn="auto" hangingPunct="1">
              <a:spcBef>
                <a:spcPts val="0"/>
              </a:spcBef>
              <a:spcAft>
                <a:spcPts val="0"/>
              </a:spcAft>
              <a:defRPr/>
            </a:pPr>
            <a:r>
              <a:rPr lang="ar-JO" sz="3600" b="1" dirty="0">
                <a:solidFill>
                  <a:prstClr val="black"/>
                </a:solidFill>
                <a:effectLst>
                  <a:glow rad="304800">
                    <a:prstClr val="white">
                      <a:alpha val="88000"/>
                    </a:prstClr>
                  </a:glow>
                </a:effectLst>
                <a:latin typeface="Calibri"/>
                <a:ea typeface="ヒラギノ角ゴ Pro W3" charset="-128"/>
                <a:cs typeface="ヒラギノ角ゴ Pro W3" charset="-128"/>
              </a:rPr>
              <a:t>24 ساعة حرفية</a:t>
            </a:r>
            <a:endParaRPr lang="en-US" sz="3600" b="1" dirty="0">
              <a:solidFill>
                <a:prstClr val="black"/>
              </a:solidFill>
              <a:effectLst>
                <a:glow rad="304800">
                  <a:prstClr val="white">
                    <a:alpha val="88000"/>
                  </a:prstClr>
                </a:glow>
              </a:effectLst>
              <a:latin typeface="Calibri"/>
              <a:ea typeface="ヒラギノ角ゴ Pro W3" charset="-128"/>
              <a:cs typeface="ヒラギノ角ゴ Pro W3" charset="-128"/>
            </a:endParaRPr>
          </a:p>
        </p:txBody>
      </p:sp>
      <p:sp>
        <p:nvSpPr>
          <p:cNvPr id="16" name="Text Box 6"/>
          <p:cNvSpPr txBox="1">
            <a:spLocks noChangeArrowheads="1"/>
          </p:cNvSpPr>
          <p:nvPr/>
        </p:nvSpPr>
        <p:spPr bwMode="auto">
          <a:xfrm>
            <a:off x="9396413" y="30163"/>
            <a:ext cx="1433512" cy="461962"/>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p>
            <a:pPr eaLnBrk="1" hangingPunct="1">
              <a:defRPr/>
            </a:pPr>
            <a:r>
              <a:rPr lang="en-US" b="1" dirty="0">
                <a:solidFill>
                  <a:srgbClr val="FFFFFF"/>
                </a:solidFill>
                <a:latin typeface="Arial"/>
                <a:ea typeface="ＭＳ Ｐゴシック" pitchFamily="-112" charset="-128"/>
                <a:cs typeface="Arial"/>
              </a:rPr>
              <a:t>OTS 70b</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8067"/>
                                        </p:tgtEl>
                                        <p:attrNameLst>
                                          <p:attrName>style.visibility</p:attrName>
                                        </p:attrNameLst>
                                      </p:cBhvr>
                                      <p:to>
                                        <p:strVal val="visible"/>
                                      </p:to>
                                    </p:set>
                                    <p:animEffect transition="in" filter="wipe(down)">
                                      <p:cBhvr>
                                        <p:cTn id="7" dur="500"/>
                                        <p:tgtEl>
                                          <p:spTgt spid="880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nodePh="1">
                                  <p:stCondLst>
                                    <p:cond delay="0"/>
                                  </p:stCondLst>
                                  <p:endCondLst>
                                    <p:cond evt="begin" delay="0">
                                      <p:tn val="10"/>
                                    </p:cond>
                                  </p:endCondLst>
                                  <p:childTnLst>
                                    <p:set>
                                      <p:cBhvr>
                                        <p:cTn id="11" dur="1" fill="hold">
                                          <p:stCondLst>
                                            <p:cond delay="0"/>
                                          </p:stCondLst>
                                        </p:cTn>
                                        <p:tgtEl>
                                          <p:spTgt spid="88078">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heckerboard(across)">
                                      <p:cBhvr>
                                        <p:cTn id="18" dur="500"/>
                                        <p:tgtEl>
                                          <p:spTgt spid="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checkerboard(across)">
                                      <p:cBhvr>
                                        <p:cTn id="23" dur="500"/>
                                        <p:tgtEl>
                                          <p:spTgt spid="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88069"/>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88070"/>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88078" grpId="0" build="p"/>
      <p:bldP spid="8806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2"/>
          <p:cNvSpPr>
            <a:spLocks noGrp="1" noChangeArrowheads="1"/>
          </p:cNvSpPr>
          <p:nvPr>
            <p:ph type="title" idx="4294967295"/>
          </p:nvPr>
        </p:nvSpPr>
        <p:spPr>
          <a:xfrm>
            <a:off x="304800" y="228600"/>
            <a:ext cx="8458200" cy="1295400"/>
          </a:xfrm>
          <a:solidFill>
            <a:srgbClr val="3333CC"/>
          </a:solidFill>
        </p:spPr>
        <p:txBody>
          <a:bodyPr/>
          <a:lstStyle/>
          <a:p>
            <a:pPr eaLnBrk="1" hangingPunct="1"/>
            <a:r>
              <a:rPr lang="ar-JO" altLang="zh-CN" sz="5400" b="1" dirty="0">
                <a:solidFill>
                  <a:schemeClr val="bg1"/>
                </a:solidFill>
                <a:latin typeface="Arial" charset="0"/>
              </a:rPr>
              <a:t>من يؤمن بماذا ؟</a:t>
            </a:r>
            <a:endParaRPr lang="en-US" altLang="zh-CN" dirty="0">
              <a:latin typeface="Arial" charset="0"/>
            </a:endParaRPr>
          </a:p>
        </p:txBody>
      </p:sp>
      <p:graphicFrame>
        <p:nvGraphicFramePr>
          <p:cNvPr id="294914" name="Object 2"/>
          <p:cNvGraphicFramePr>
            <a:graphicFrameLocks noChangeAspect="1"/>
          </p:cNvGraphicFramePr>
          <p:nvPr/>
        </p:nvGraphicFramePr>
        <p:xfrm>
          <a:off x="-704850" y="1846263"/>
          <a:ext cx="8458200" cy="5011737"/>
        </p:xfrm>
        <a:graphic>
          <a:graphicData uri="http://schemas.openxmlformats.org/presentationml/2006/ole">
            <mc:AlternateContent xmlns:mc="http://schemas.openxmlformats.org/markup-compatibility/2006">
              <mc:Choice xmlns:v="urn:schemas-microsoft-com:vml" Requires="v">
                <p:oleObj name="Chart" r:id="rId3" imgW="27428571" imgH="16253968" progId="MSGraph.Chart.8">
                  <p:embed followColorScheme="full"/>
                </p:oleObj>
              </mc:Choice>
              <mc:Fallback>
                <p:oleObj name="Chart" r:id="rId3" imgW="27428571" imgH="16253968" progId="MSGraph.Chart.8">
                  <p:embed followColorScheme="full"/>
                  <p:pic>
                    <p:nvPicPr>
                      <p:cNvPr id="0" name="Picture 5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850" y="1846263"/>
                        <a:ext cx="8458200" cy="50117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94915" name="TextBox 6"/>
          <p:cNvSpPr txBox="1">
            <a:spLocks noChangeArrowheads="1"/>
          </p:cNvSpPr>
          <p:nvPr/>
        </p:nvSpPr>
        <p:spPr bwMode="auto">
          <a:xfrm>
            <a:off x="-672882" y="6494767"/>
            <a:ext cx="4706937"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sz="1800" b="1" dirty="0">
                <a:solidFill>
                  <a:srgbClr val="000000"/>
                </a:solidFill>
                <a:latin typeface="Verdana" charset="0"/>
              </a:rPr>
              <a:t>2005 CBS News/</a:t>
            </a:r>
            <a:r>
              <a:rPr lang="en-US" altLang="zh-CN" sz="1800" b="1" i="1" dirty="0">
                <a:solidFill>
                  <a:srgbClr val="000000"/>
                </a:solidFill>
              </a:rPr>
              <a:t>New York Times</a:t>
            </a:r>
            <a:r>
              <a:rPr lang="en-US" altLang="zh-CN" sz="1800" b="1" dirty="0">
                <a:solidFill>
                  <a:srgbClr val="000000"/>
                </a:solidFill>
                <a:latin typeface="Verdana" charset="0"/>
              </a:rPr>
              <a:t> Poll </a:t>
            </a:r>
            <a:endParaRPr lang="en-US" altLang="zh-CN" sz="1800" b="1" dirty="0">
              <a:solidFill>
                <a:srgbClr val="000000"/>
              </a:solidFill>
            </a:endParaRPr>
          </a:p>
        </p:txBody>
      </p:sp>
      <p:sp>
        <p:nvSpPr>
          <p:cNvPr id="8" name="Rectangle 6"/>
          <p:cNvSpPr>
            <a:spLocks noChangeArrowheads="1"/>
          </p:cNvSpPr>
          <p:nvPr/>
        </p:nvSpPr>
        <p:spPr bwMode="auto">
          <a:xfrm>
            <a:off x="5514792" y="3500438"/>
            <a:ext cx="3629208" cy="1568450"/>
          </a:xfrm>
          <a:prstGeom prst="rect">
            <a:avLst/>
          </a:prstGeom>
          <a:solidFill>
            <a:schemeClr val="bg1"/>
          </a:solidFill>
          <a:ln>
            <a:noFill/>
          </a:ln>
        </p:spPr>
        <p:txBody>
          <a:bodyPr anchor="ctr"/>
          <a:lstStyle/>
          <a:p>
            <a:pPr defTabSz="457200" eaLnBrk="1" fontAlgn="auto" hangingPunct="1">
              <a:lnSpc>
                <a:spcPct val="70000"/>
              </a:lnSpc>
              <a:spcBef>
                <a:spcPts val="0"/>
              </a:spcBef>
              <a:spcAft>
                <a:spcPts val="0"/>
              </a:spcAft>
              <a:defRPr/>
            </a:pPr>
            <a:r>
              <a:rPr lang="ar-JO" altLang="zh-CN" sz="3200" b="1" dirty="0">
                <a:solidFill>
                  <a:srgbClr val="000000"/>
                </a:solidFill>
                <a:latin typeface="Calibri"/>
                <a:ea typeface="宋体"/>
                <a:cs typeface="+mn-cs"/>
              </a:rPr>
              <a:t>التطور الإيماني (32%)</a:t>
            </a:r>
            <a:endParaRPr lang="en-US" altLang="zh-CN" dirty="0">
              <a:solidFill>
                <a:srgbClr val="000000"/>
              </a:solidFill>
              <a:latin typeface="Calibri"/>
              <a:ea typeface="宋体"/>
              <a:cs typeface="+mn-cs"/>
            </a:endParaRPr>
          </a:p>
        </p:txBody>
      </p:sp>
      <p:sp>
        <p:nvSpPr>
          <p:cNvPr id="9" name="Rectangle 7"/>
          <p:cNvSpPr>
            <a:spLocks noChangeArrowheads="1"/>
          </p:cNvSpPr>
          <p:nvPr/>
        </p:nvSpPr>
        <p:spPr bwMode="auto">
          <a:xfrm>
            <a:off x="5511799" y="4618038"/>
            <a:ext cx="3629209" cy="844550"/>
          </a:xfrm>
          <a:prstGeom prst="rect">
            <a:avLst/>
          </a:prstGeom>
          <a:solidFill>
            <a:schemeClr val="bg1"/>
          </a:solidFill>
          <a:ln>
            <a:noFill/>
          </a:ln>
        </p:spPr>
        <p:txBody>
          <a:bodyPr anchor="ctr"/>
          <a:lstStyle/>
          <a:p>
            <a:pPr defTabSz="457200" eaLnBrk="1" fontAlgn="auto" hangingPunct="1">
              <a:spcBef>
                <a:spcPts val="0"/>
              </a:spcBef>
              <a:spcAft>
                <a:spcPts val="0"/>
              </a:spcAft>
              <a:defRPr/>
            </a:pPr>
            <a:r>
              <a:rPr lang="ar-JO" altLang="zh-CN" sz="3200" b="1" dirty="0">
                <a:solidFill>
                  <a:srgbClr val="000000"/>
                </a:solidFill>
                <a:latin typeface="Calibri"/>
                <a:ea typeface="宋体"/>
                <a:cs typeface="+mn-cs"/>
              </a:rPr>
              <a:t>الداروينية (13%)</a:t>
            </a:r>
            <a:endParaRPr lang="en-US" altLang="zh-CN" dirty="0">
              <a:solidFill>
                <a:srgbClr val="000000"/>
              </a:solidFill>
              <a:latin typeface="Calibri"/>
              <a:ea typeface="宋体"/>
              <a:cs typeface="+mn-cs"/>
            </a:endParaRPr>
          </a:p>
        </p:txBody>
      </p:sp>
      <p:sp>
        <p:nvSpPr>
          <p:cNvPr id="7" name="Rectangle 5"/>
          <p:cNvSpPr>
            <a:spLocks noChangeArrowheads="1"/>
          </p:cNvSpPr>
          <p:nvPr/>
        </p:nvSpPr>
        <p:spPr bwMode="auto">
          <a:xfrm>
            <a:off x="5511800" y="2805113"/>
            <a:ext cx="3629208" cy="808037"/>
          </a:xfrm>
          <a:prstGeom prst="rect">
            <a:avLst/>
          </a:prstGeom>
          <a:solidFill>
            <a:schemeClr val="bg1"/>
          </a:solidFill>
          <a:ln>
            <a:noFill/>
          </a:ln>
        </p:spPr>
        <p:txBody>
          <a:bodyPr anchor="ctr"/>
          <a:lstStyle/>
          <a:p>
            <a:pPr defTabSz="457200" eaLnBrk="1" fontAlgn="auto" hangingPunct="1">
              <a:spcBef>
                <a:spcPts val="0"/>
              </a:spcBef>
              <a:spcAft>
                <a:spcPts val="0"/>
              </a:spcAft>
              <a:defRPr/>
            </a:pPr>
            <a:r>
              <a:rPr lang="ar-JO" altLang="zh-CN" sz="3200" b="1" dirty="0">
                <a:solidFill>
                  <a:srgbClr val="000000"/>
                </a:solidFill>
                <a:latin typeface="Calibri"/>
                <a:ea typeface="宋体"/>
                <a:cs typeface="+mn-cs"/>
              </a:rPr>
              <a:t>مؤيدي الخلق (55%)</a:t>
            </a:r>
            <a:endParaRPr lang="en-US" altLang="zh-CN" dirty="0">
              <a:solidFill>
                <a:srgbClr val="000000"/>
              </a:solidFill>
              <a:latin typeface="Calibri"/>
              <a:ea typeface="宋体"/>
              <a:cs typeface="+mn-cs"/>
            </a:endParaRPr>
          </a:p>
        </p:txBody>
      </p:sp>
      <p:sp>
        <p:nvSpPr>
          <p:cNvPr id="10" name="Text Box 8">
            <a:extLst>
              <a:ext uri="{FF2B5EF4-FFF2-40B4-BE49-F238E27FC236}">
                <a16:creationId xmlns:a16="http://schemas.microsoft.com/office/drawing/2014/main" id="{918A8999-ECA8-D345-A03A-1F713666D3E3}"/>
              </a:ext>
            </a:extLst>
          </p:cNvPr>
          <p:cNvSpPr txBox="1">
            <a:spLocks noChangeArrowheads="1"/>
          </p:cNvSpPr>
          <p:nvPr/>
        </p:nvSpPr>
        <p:spPr bwMode="auto">
          <a:xfrm>
            <a:off x="5511800" y="5253038"/>
            <a:ext cx="36322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t>(الرأي الذي يقبله كبار العلماء والمعلمين)</a:t>
            </a:r>
            <a:endParaRPr lang="en-US" b="1" dirty="0">
              <a:solidFill>
                <a:srgbClr val="000000"/>
              </a:solidFill>
            </a:endParaRPr>
          </a:p>
        </p:txBody>
      </p:sp>
      <p:pic>
        <p:nvPicPr>
          <p:cNvPr id="11" name="Picture 10" descr="questioning.jpg">
            <a:extLst>
              <a:ext uri="{FF2B5EF4-FFF2-40B4-BE49-F238E27FC236}">
                <a16:creationId xmlns:a16="http://schemas.microsoft.com/office/drawing/2014/main" id="{BB2A23D8-C13C-3248-9AAC-5738C0159C8D}"/>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7504" y="28575"/>
            <a:ext cx="1841500" cy="1695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9" descr="questionlife.jpg">
            <a:extLst>
              <a:ext uri="{FF2B5EF4-FFF2-40B4-BE49-F238E27FC236}">
                <a16:creationId xmlns:a16="http://schemas.microsoft.com/office/drawing/2014/main" id="{4EF54B27-B7ED-9142-9E75-40321C79865E}"/>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6804247" y="1523314"/>
            <a:ext cx="1958753" cy="15375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stretch>
            <a:fillRect/>
          </a:stretch>
        </p:blipFill>
        <p:spPr>
          <a:xfrm rot="16200000">
            <a:off x="-818082" y="1526122"/>
            <a:ext cx="6852820" cy="3783328"/>
          </a:xfrm>
          <a:prstGeom prst="rect">
            <a:avLst/>
          </a:prstGeom>
        </p:spPr>
      </p:pic>
      <p:sp>
        <p:nvSpPr>
          <p:cNvPr id="6" name="Rectangle 2"/>
          <p:cNvSpPr txBox="1">
            <a:spLocks noChangeArrowheads="1"/>
          </p:cNvSpPr>
          <p:nvPr/>
        </p:nvSpPr>
        <p:spPr bwMode="auto">
          <a:xfrm>
            <a:off x="15898" y="1196752"/>
            <a:ext cx="4700118"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r>
              <a:rPr lang="ar-JO" sz="5400" b="1" dirty="0">
                <a:solidFill>
                  <a:schemeClr val="bg1"/>
                </a:solidFill>
                <a:effectLst>
                  <a:glow rad="228600">
                    <a:schemeClr val="tx1"/>
                  </a:glow>
                </a:effectLst>
                <a:latin typeface="Times New Roman"/>
                <a:cs typeface="Times New Roman"/>
              </a:rPr>
              <a:t>لغة                   الله</a:t>
            </a:r>
            <a:endParaRPr lang="en-US" sz="5400" dirty="0">
              <a:solidFill>
                <a:schemeClr val="bg1"/>
              </a:solidFill>
              <a:effectLst>
                <a:glow rad="228600">
                  <a:schemeClr val="tx1"/>
                </a:glow>
              </a:effectLst>
              <a:latin typeface="Times New Roman"/>
              <a:cs typeface="Times New Roman"/>
            </a:endParaRPr>
          </a:p>
        </p:txBody>
      </p:sp>
      <p:sp>
        <p:nvSpPr>
          <p:cNvPr id="7" name="Rectangle 3"/>
          <p:cNvSpPr txBox="1">
            <a:spLocks noChangeArrowheads="1"/>
          </p:cNvSpPr>
          <p:nvPr/>
        </p:nvSpPr>
        <p:spPr bwMode="auto">
          <a:xfrm>
            <a:off x="43953" y="5733256"/>
            <a:ext cx="4644008" cy="11185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Arial"/>
                <a:ea typeface="ＭＳ Ｐゴシック" charset="0"/>
                <a:cs typeface="Arial"/>
              </a:defRPr>
            </a:lvl1pPr>
            <a:lvl2pPr marL="457200" indent="0" algn="ctr" rtl="0" eaLnBrk="0" fontAlgn="base" hangingPunct="0">
              <a:spcBef>
                <a:spcPct val="20000"/>
              </a:spcBef>
              <a:spcAft>
                <a:spcPct val="0"/>
              </a:spcAft>
              <a:buNone/>
              <a:defRPr sz="2800">
                <a:solidFill>
                  <a:schemeClr val="tx1"/>
                </a:solidFill>
                <a:latin typeface="Arial"/>
                <a:ea typeface="ＭＳ Ｐゴシック" pitchFamily="-112" charset="-128"/>
                <a:cs typeface="Arial"/>
              </a:defRPr>
            </a:lvl2pPr>
            <a:lvl3pPr marL="914400" indent="0" algn="ctr" rtl="0" eaLnBrk="0" fontAlgn="base" hangingPunct="0">
              <a:spcBef>
                <a:spcPct val="20000"/>
              </a:spcBef>
              <a:spcAft>
                <a:spcPct val="0"/>
              </a:spcAft>
              <a:buNone/>
              <a:defRPr sz="2400">
                <a:solidFill>
                  <a:schemeClr val="tx1"/>
                </a:solidFill>
                <a:latin typeface="Arial"/>
                <a:ea typeface="ＭＳ Ｐゴシック" pitchFamily="-112" charset="-128"/>
                <a:cs typeface="Arial"/>
              </a:defRPr>
            </a:lvl3pPr>
            <a:lvl4pPr marL="1371600" indent="0" algn="ctr" rtl="0" eaLnBrk="0" fontAlgn="base" hangingPunct="0">
              <a:spcBef>
                <a:spcPct val="20000"/>
              </a:spcBef>
              <a:spcAft>
                <a:spcPct val="0"/>
              </a:spcAft>
              <a:buNone/>
              <a:defRPr sz="2000">
                <a:solidFill>
                  <a:schemeClr val="tx1"/>
                </a:solidFill>
                <a:latin typeface="Arial"/>
                <a:ea typeface="ＭＳ Ｐゴシック" pitchFamily="-112" charset="-128"/>
                <a:cs typeface="Arial"/>
              </a:defRPr>
            </a:lvl4pPr>
            <a:lvl5pPr marL="1828800" indent="0" algn="ctr" rtl="0" eaLnBrk="0" fontAlgn="base" hangingPunct="0">
              <a:spcBef>
                <a:spcPct val="20000"/>
              </a:spcBef>
              <a:spcAft>
                <a:spcPct val="0"/>
              </a:spcAft>
              <a:buNone/>
              <a:defRPr sz="2000">
                <a:solidFill>
                  <a:schemeClr val="tx1"/>
                </a:solidFill>
                <a:latin typeface="Arial"/>
                <a:ea typeface="ＭＳ Ｐゴシック" pitchFamily="-112" charset="-128"/>
                <a:cs typeface="Arial"/>
              </a:defRPr>
            </a:lvl5pPr>
            <a:lvl6pPr marL="2286000" indent="0" algn="ctr" rtl="0" fontAlgn="base">
              <a:spcBef>
                <a:spcPct val="20000"/>
              </a:spcBef>
              <a:spcAft>
                <a:spcPct val="0"/>
              </a:spcAft>
              <a:buNone/>
              <a:defRPr sz="2000">
                <a:solidFill>
                  <a:schemeClr val="tx1"/>
                </a:solidFill>
                <a:latin typeface="+mn-lt"/>
                <a:ea typeface="ＭＳ Ｐゴシック" pitchFamily="-112" charset="-128"/>
              </a:defRPr>
            </a:lvl6pPr>
            <a:lvl7pPr marL="2743200" indent="0" algn="ctr" rtl="0" fontAlgn="base">
              <a:spcBef>
                <a:spcPct val="20000"/>
              </a:spcBef>
              <a:spcAft>
                <a:spcPct val="0"/>
              </a:spcAft>
              <a:buNone/>
              <a:defRPr sz="2000">
                <a:solidFill>
                  <a:schemeClr val="tx1"/>
                </a:solidFill>
                <a:latin typeface="+mn-lt"/>
                <a:ea typeface="ＭＳ Ｐゴシック" pitchFamily="-112" charset="-128"/>
              </a:defRPr>
            </a:lvl7pPr>
            <a:lvl8pPr marL="3200400" indent="0" algn="ctr" rtl="0" fontAlgn="base">
              <a:spcBef>
                <a:spcPct val="20000"/>
              </a:spcBef>
              <a:spcAft>
                <a:spcPct val="0"/>
              </a:spcAft>
              <a:buNone/>
              <a:defRPr sz="2000">
                <a:solidFill>
                  <a:schemeClr val="tx1"/>
                </a:solidFill>
                <a:latin typeface="+mn-lt"/>
                <a:ea typeface="ＭＳ Ｐゴシック" pitchFamily="-112" charset="-128"/>
              </a:defRPr>
            </a:lvl8pPr>
            <a:lvl9pPr marL="3657600" indent="0" algn="ctr" rtl="0" fontAlgn="base">
              <a:spcBef>
                <a:spcPct val="20000"/>
              </a:spcBef>
              <a:spcAft>
                <a:spcPct val="0"/>
              </a:spcAft>
              <a:buNone/>
              <a:defRPr sz="2000">
                <a:solidFill>
                  <a:schemeClr val="tx1"/>
                </a:solidFill>
                <a:latin typeface="+mn-lt"/>
                <a:ea typeface="ＭＳ Ｐゴシック" pitchFamily="-112" charset="-128"/>
              </a:defRPr>
            </a:lvl9pPr>
          </a:lstStyle>
          <a:p>
            <a:pPr eaLnBrk="1" hangingPunct="1"/>
            <a:r>
              <a:rPr lang="ar-JO" b="1" dirty="0">
                <a:solidFill>
                  <a:schemeClr val="bg1"/>
                </a:solidFill>
                <a:effectLst>
                  <a:glow rad="228600">
                    <a:schemeClr val="tx1"/>
                  </a:glow>
                </a:effectLst>
                <a:latin typeface="Times New Roman"/>
                <a:cs typeface="Times New Roman"/>
              </a:rPr>
              <a:t>فرانسيس س. كولينز</a:t>
            </a:r>
            <a:endParaRPr lang="en-US" b="1" dirty="0">
              <a:solidFill>
                <a:schemeClr val="bg1"/>
              </a:solidFill>
              <a:effectLst>
                <a:glow rad="228600">
                  <a:schemeClr val="tx1"/>
                </a:glow>
              </a:effectLst>
              <a:latin typeface="Times New Roman"/>
              <a:cs typeface="Times New Roman"/>
            </a:endParaRPr>
          </a:p>
        </p:txBody>
      </p:sp>
      <p:sp>
        <p:nvSpPr>
          <p:cNvPr id="8" name="Rectangle 3"/>
          <p:cNvSpPr txBox="1">
            <a:spLocks noChangeArrowheads="1"/>
          </p:cNvSpPr>
          <p:nvPr/>
        </p:nvSpPr>
        <p:spPr bwMode="auto">
          <a:xfrm>
            <a:off x="43953" y="294234"/>
            <a:ext cx="4644008" cy="11185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Arial"/>
                <a:ea typeface="ＭＳ Ｐゴシック" charset="0"/>
                <a:cs typeface="Arial"/>
              </a:defRPr>
            </a:lvl1pPr>
            <a:lvl2pPr marL="457200" indent="0" algn="ctr" rtl="0" eaLnBrk="0" fontAlgn="base" hangingPunct="0">
              <a:spcBef>
                <a:spcPct val="20000"/>
              </a:spcBef>
              <a:spcAft>
                <a:spcPct val="0"/>
              </a:spcAft>
              <a:buNone/>
              <a:defRPr sz="2800">
                <a:solidFill>
                  <a:schemeClr val="tx1"/>
                </a:solidFill>
                <a:latin typeface="Arial"/>
                <a:ea typeface="ＭＳ Ｐゴシック" pitchFamily="-112" charset="-128"/>
                <a:cs typeface="Arial"/>
              </a:defRPr>
            </a:lvl2pPr>
            <a:lvl3pPr marL="914400" indent="0" algn="ctr" rtl="0" eaLnBrk="0" fontAlgn="base" hangingPunct="0">
              <a:spcBef>
                <a:spcPct val="20000"/>
              </a:spcBef>
              <a:spcAft>
                <a:spcPct val="0"/>
              </a:spcAft>
              <a:buNone/>
              <a:defRPr sz="2400">
                <a:solidFill>
                  <a:schemeClr val="tx1"/>
                </a:solidFill>
                <a:latin typeface="Arial"/>
                <a:ea typeface="ＭＳ Ｐゴシック" pitchFamily="-112" charset="-128"/>
                <a:cs typeface="Arial"/>
              </a:defRPr>
            </a:lvl3pPr>
            <a:lvl4pPr marL="1371600" indent="0" algn="ctr" rtl="0" eaLnBrk="0" fontAlgn="base" hangingPunct="0">
              <a:spcBef>
                <a:spcPct val="20000"/>
              </a:spcBef>
              <a:spcAft>
                <a:spcPct val="0"/>
              </a:spcAft>
              <a:buNone/>
              <a:defRPr sz="2000">
                <a:solidFill>
                  <a:schemeClr val="tx1"/>
                </a:solidFill>
                <a:latin typeface="Arial"/>
                <a:ea typeface="ＭＳ Ｐゴシック" pitchFamily="-112" charset="-128"/>
                <a:cs typeface="Arial"/>
              </a:defRPr>
            </a:lvl4pPr>
            <a:lvl5pPr marL="1828800" indent="0" algn="ctr" rtl="0" eaLnBrk="0" fontAlgn="base" hangingPunct="0">
              <a:spcBef>
                <a:spcPct val="20000"/>
              </a:spcBef>
              <a:spcAft>
                <a:spcPct val="0"/>
              </a:spcAft>
              <a:buNone/>
              <a:defRPr sz="2000">
                <a:solidFill>
                  <a:schemeClr val="tx1"/>
                </a:solidFill>
                <a:latin typeface="Arial"/>
                <a:ea typeface="ＭＳ Ｐゴシック" pitchFamily="-112" charset="-128"/>
                <a:cs typeface="Arial"/>
              </a:defRPr>
            </a:lvl5pPr>
            <a:lvl6pPr marL="2286000" indent="0" algn="ctr" rtl="0" fontAlgn="base">
              <a:spcBef>
                <a:spcPct val="20000"/>
              </a:spcBef>
              <a:spcAft>
                <a:spcPct val="0"/>
              </a:spcAft>
              <a:buNone/>
              <a:defRPr sz="2000">
                <a:solidFill>
                  <a:schemeClr val="tx1"/>
                </a:solidFill>
                <a:latin typeface="+mn-lt"/>
                <a:ea typeface="ＭＳ Ｐゴシック" pitchFamily="-112" charset="-128"/>
              </a:defRPr>
            </a:lvl6pPr>
            <a:lvl7pPr marL="2743200" indent="0" algn="ctr" rtl="0" fontAlgn="base">
              <a:spcBef>
                <a:spcPct val="20000"/>
              </a:spcBef>
              <a:spcAft>
                <a:spcPct val="0"/>
              </a:spcAft>
              <a:buNone/>
              <a:defRPr sz="2000">
                <a:solidFill>
                  <a:schemeClr val="tx1"/>
                </a:solidFill>
                <a:latin typeface="+mn-lt"/>
                <a:ea typeface="ＭＳ Ｐゴシック" pitchFamily="-112" charset="-128"/>
              </a:defRPr>
            </a:lvl7pPr>
            <a:lvl8pPr marL="3200400" indent="0" algn="ctr" rtl="0" fontAlgn="base">
              <a:spcBef>
                <a:spcPct val="20000"/>
              </a:spcBef>
              <a:spcAft>
                <a:spcPct val="0"/>
              </a:spcAft>
              <a:buNone/>
              <a:defRPr sz="2000">
                <a:solidFill>
                  <a:schemeClr val="tx1"/>
                </a:solidFill>
                <a:latin typeface="+mn-lt"/>
                <a:ea typeface="ＭＳ Ｐゴシック" pitchFamily="-112" charset="-128"/>
              </a:defRPr>
            </a:lvl8pPr>
            <a:lvl9pPr marL="3657600" indent="0" algn="ctr" rtl="0" fontAlgn="base">
              <a:spcBef>
                <a:spcPct val="20000"/>
              </a:spcBef>
              <a:spcAft>
                <a:spcPct val="0"/>
              </a:spcAft>
              <a:buNone/>
              <a:defRPr sz="2000">
                <a:solidFill>
                  <a:schemeClr val="tx1"/>
                </a:solidFill>
                <a:latin typeface="+mn-lt"/>
                <a:ea typeface="ＭＳ Ｐゴシック" pitchFamily="-112" charset="-128"/>
              </a:defRPr>
            </a:lvl9pPr>
          </a:lstStyle>
          <a:p>
            <a:pPr eaLnBrk="1" hangingPunct="1"/>
            <a:r>
              <a:rPr lang="ar-JO" sz="2400" b="1" dirty="0">
                <a:solidFill>
                  <a:schemeClr val="bg1"/>
                </a:solidFill>
                <a:effectLst>
                  <a:glow rad="228600">
                    <a:schemeClr val="tx1"/>
                  </a:glow>
                </a:effectLst>
                <a:latin typeface="Times New Roman"/>
                <a:cs typeface="Times New Roman"/>
              </a:rPr>
              <a:t>عالم يقدم دليلاً على الإيمان</a:t>
            </a:r>
            <a:endParaRPr lang="en-US" sz="2400" b="1" dirty="0">
              <a:solidFill>
                <a:schemeClr val="bg1"/>
              </a:solidFill>
              <a:effectLst>
                <a:glow rad="228600">
                  <a:schemeClr val="tx1"/>
                </a:glow>
              </a:effectLst>
              <a:latin typeface="Times New Roman"/>
              <a:cs typeface="Times New Roman"/>
            </a:endParaRPr>
          </a:p>
        </p:txBody>
      </p:sp>
      <p:sp>
        <p:nvSpPr>
          <p:cNvPr id="220161" name="Rectangle 2"/>
          <p:cNvSpPr>
            <a:spLocks noGrp="1" noChangeArrowheads="1"/>
          </p:cNvSpPr>
          <p:nvPr>
            <p:ph type="ctrTitle"/>
          </p:nvPr>
        </p:nvSpPr>
        <p:spPr>
          <a:xfrm>
            <a:off x="4572000" y="115888"/>
            <a:ext cx="4419600" cy="1584920"/>
          </a:xfrm>
        </p:spPr>
        <p:txBody>
          <a:bodyPr/>
          <a:lstStyle/>
          <a:p>
            <a:pPr eaLnBrk="1" hangingPunct="1"/>
            <a:r>
              <a:rPr lang="ar-JO" b="1" i="1" dirty="0">
                <a:solidFill>
                  <a:schemeClr val="bg1"/>
                </a:solidFill>
                <a:latin typeface="Arial" charset="0"/>
              </a:rPr>
              <a:t>ملاحظات            عامة</a:t>
            </a:r>
            <a:endParaRPr lang="en-US" dirty="0">
              <a:solidFill>
                <a:schemeClr val="bg1"/>
              </a:solidFill>
              <a:latin typeface="Arial" charset="0"/>
            </a:endParaRPr>
          </a:p>
        </p:txBody>
      </p:sp>
      <p:sp>
        <p:nvSpPr>
          <p:cNvPr id="9219" name="Rectangle 3"/>
          <p:cNvSpPr>
            <a:spLocks noGrp="1" noChangeArrowheads="1"/>
          </p:cNvSpPr>
          <p:nvPr>
            <p:ph type="subTitle" idx="1"/>
          </p:nvPr>
        </p:nvSpPr>
        <p:spPr>
          <a:xfrm>
            <a:off x="4562028" y="1981200"/>
            <a:ext cx="4546476" cy="4876800"/>
          </a:xfrm>
        </p:spPr>
        <p:txBody>
          <a:bodyPr/>
          <a:lstStyle/>
          <a:p>
            <a:pPr marL="179388" indent="-179388" algn="r" eaLnBrk="1" hangingPunct="1"/>
            <a:r>
              <a:rPr lang="ar-JO" b="1" dirty="0">
                <a:solidFill>
                  <a:schemeClr val="bg1"/>
                </a:solidFill>
                <a:latin typeface="Arial" charset="0"/>
              </a:rPr>
              <a:t>* لغة بسيطة</a:t>
            </a:r>
            <a:endParaRPr lang="en-US" b="1" dirty="0">
              <a:solidFill>
                <a:schemeClr val="bg1"/>
              </a:solidFill>
              <a:latin typeface="Arial" charset="0"/>
            </a:endParaRPr>
          </a:p>
          <a:p>
            <a:pPr marL="179388" indent="-179388" algn="r" eaLnBrk="1" hangingPunct="1"/>
            <a:r>
              <a:rPr lang="ar-JO" b="1" dirty="0">
                <a:solidFill>
                  <a:schemeClr val="bg1"/>
                </a:solidFill>
                <a:latin typeface="Arial" charset="0"/>
              </a:rPr>
              <a:t>* منهج استقرائي</a:t>
            </a:r>
            <a:endParaRPr lang="en-US" b="1" dirty="0">
              <a:solidFill>
                <a:schemeClr val="bg1"/>
              </a:solidFill>
              <a:latin typeface="Arial" charset="0"/>
            </a:endParaRPr>
          </a:p>
          <a:p>
            <a:pPr marL="179388" indent="-179388" algn="r" eaLnBrk="1" hangingPunct="1"/>
            <a:r>
              <a:rPr lang="ar-JO" b="1" dirty="0">
                <a:solidFill>
                  <a:schemeClr val="bg1"/>
                </a:solidFill>
                <a:latin typeface="Arial" charset="0"/>
              </a:rPr>
              <a:t>* موقف دفاعي</a:t>
            </a:r>
            <a:endParaRPr lang="en-US" b="1" dirty="0">
              <a:solidFill>
                <a:schemeClr val="bg1"/>
              </a:solidFill>
              <a:latin typeface="Arial" charset="0"/>
            </a:endParaRPr>
          </a:p>
          <a:p>
            <a:pPr marL="179388" indent="-179388" algn="r" eaLnBrk="1" hangingPunct="1"/>
            <a:r>
              <a:rPr lang="ar-JO" b="1" dirty="0">
                <a:solidFill>
                  <a:schemeClr val="bg1"/>
                </a:solidFill>
                <a:latin typeface="Arial" charset="0"/>
              </a:rPr>
              <a:t>* مدين إلى سي.إس.لويس</a:t>
            </a:r>
            <a:endParaRPr lang="en-US" b="1" dirty="0">
              <a:solidFill>
                <a:schemeClr val="bg1"/>
              </a:solidFill>
              <a:latin typeface="Arial" charset="0"/>
            </a:endParaRPr>
          </a:p>
          <a:p>
            <a:pPr marL="179388" indent="-179388" algn="r" eaLnBrk="1" hangingPunct="1"/>
            <a:r>
              <a:rPr lang="ar-JO" b="1" dirty="0">
                <a:solidFill>
                  <a:schemeClr val="bg1"/>
                </a:solidFill>
                <a:latin typeface="Arial" charset="0"/>
              </a:rPr>
              <a:t>* تفاعل قليل مع النص الكتابي </a:t>
            </a:r>
            <a:endParaRPr lang="en-US" b="1" dirty="0">
              <a:solidFill>
                <a:schemeClr val="bg1"/>
              </a:solidFill>
              <a:latin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21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2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1" name="Picture 2" descr="earthmo2"/>
          <p:cNvPicPr>
            <a:picLocks noChangeAspect="1" noChangeArrowheads="1"/>
          </p:cNvPicPr>
          <p:nvPr/>
        </p:nvPicPr>
        <p:blipFill>
          <a:blip r:embed="rId3" cstate="screen">
            <a:extLst>
              <a:ext uri="{28A0092B-C50C-407E-A947-70E740481C1C}">
                <a14:useLocalDpi xmlns:a14="http://schemas.microsoft.com/office/drawing/2010/main"/>
              </a:ext>
            </a:extLst>
          </a:blip>
          <a:srcRect t="5969"/>
          <a:stretch>
            <a:fillRect/>
          </a:stretch>
        </p:blipFill>
        <p:spPr bwMode="auto">
          <a:xfrm>
            <a:off x="0" y="-76200"/>
            <a:ext cx="9144000" cy="7202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6962" name="Rectangle 3"/>
          <p:cNvSpPr>
            <a:spLocks noGrp="1" noChangeArrowheads="1"/>
          </p:cNvSpPr>
          <p:nvPr>
            <p:ph type="ctrTitle"/>
          </p:nvPr>
        </p:nvSpPr>
        <p:spPr>
          <a:xfrm>
            <a:off x="0" y="762000"/>
            <a:ext cx="4724400" cy="4114800"/>
          </a:xfrm>
        </p:spPr>
        <p:txBody>
          <a:bodyPr/>
          <a:lstStyle/>
          <a:p>
            <a:pPr eaLnBrk="1" hangingPunct="1"/>
            <a:r>
              <a:rPr lang="ar-JO" sz="6000" b="1" i="1" dirty="0">
                <a:solidFill>
                  <a:schemeClr val="bg1"/>
                </a:solidFill>
                <a:latin typeface="Arial" charset="0"/>
              </a:rPr>
              <a:t>مشاكل          التطور         الإيماني</a:t>
            </a:r>
            <a:endParaRPr lang="en-US" dirty="0">
              <a:solidFill>
                <a:schemeClr val="bg1"/>
              </a:solidFill>
              <a:latin typeface="Arial" charset="0"/>
            </a:endParaRPr>
          </a:p>
        </p:txBody>
      </p:sp>
      <p:sp>
        <p:nvSpPr>
          <p:cNvPr id="296963" name="Rectangle 4"/>
          <p:cNvSpPr>
            <a:spLocks noGrp="1" noChangeArrowheads="1"/>
          </p:cNvSpPr>
          <p:nvPr>
            <p:ph type="subTitle" idx="1"/>
          </p:nvPr>
        </p:nvSpPr>
        <p:spPr>
          <a:xfrm>
            <a:off x="190500" y="5257800"/>
            <a:ext cx="4343400" cy="1905000"/>
          </a:xfrm>
        </p:spPr>
        <p:txBody>
          <a:bodyPr/>
          <a:lstStyle/>
          <a:p>
            <a:pPr eaLnBrk="1" hangingPunct="1"/>
            <a:r>
              <a:rPr lang="ar-JO" b="1" dirty="0">
                <a:solidFill>
                  <a:schemeClr val="bg1"/>
                </a:solidFill>
                <a:latin typeface="Arial" charset="0"/>
              </a:rPr>
              <a:t>علمياً و لاهوتياً</a:t>
            </a:r>
            <a:endParaRPr lang="en-US" b="1" dirty="0">
              <a:solidFill>
                <a:schemeClr val="bg1"/>
              </a:solidFill>
              <a:latin typeface="Arial" charset="0"/>
            </a:endParaRPr>
          </a:p>
        </p:txBody>
      </p:sp>
      <p:sp>
        <p:nvSpPr>
          <p:cNvPr id="296964" name="Text Box 14"/>
          <p:cNvSpPr txBox="1">
            <a:spLocks noChangeArrowheads="1"/>
          </p:cNvSpPr>
          <p:nvPr/>
        </p:nvSpPr>
        <p:spPr bwMode="auto">
          <a:xfrm>
            <a:off x="8301911" y="76200"/>
            <a:ext cx="69762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cs typeface="Arial" charset="0"/>
              </a:rPr>
              <a:t>70ن</a:t>
            </a:r>
            <a:endParaRPr lang="en-US" b="1" dirty="0">
              <a:solidFill>
                <a:schemeClr val="bg1"/>
              </a:solidFill>
              <a:cs typeface="Arial" charset="0"/>
            </a:endParaRPr>
          </a:p>
        </p:txBody>
      </p:sp>
    </p:spTree>
  </p:cSld>
  <p:clrMapOvr>
    <a:masterClrMapping/>
  </p:clrMapOvr>
  <p:transition spd="med">
    <p:randomBar dir="ver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09" name="Picture 2" descr="Creation"/>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467" name="Rectangle 3"/>
          <p:cNvSpPr>
            <a:spLocks noGrp="1" noChangeArrowheads="1"/>
          </p:cNvSpPr>
          <p:nvPr>
            <p:ph type="ctrTitle"/>
          </p:nvPr>
        </p:nvSpPr>
        <p:spPr>
          <a:xfrm>
            <a:off x="-34280" y="0"/>
            <a:ext cx="9142784" cy="2362200"/>
          </a:xfrm>
          <a:effectLst>
            <a:outerShdw blurRad="63500" dist="35921" dir="2700000" algn="ctr" rotWithShape="0">
              <a:schemeClr val="tx2">
                <a:alpha val="74998"/>
              </a:schemeClr>
            </a:outerShdw>
          </a:effectLst>
        </p:spPr>
        <p:txBody>
          <a:bodyPr/>
          <a:lstStyle/>
          <a:p>
            <a:pPr eaLnBrk="1" hangingPunct="1">
              <a:defRPr/>
            </a:pPr>
            <a:r>
              <a:rPr lang="ar-JO" b="1" dirty="0">
                <a:solidFill>
                  <a:schemeClr val="bg1"/>
                </a:solidFill>
                <a:effectLst>
                  <a:glow rad="101600">
                    <a:schemeClr val="tx1">
                      <a:alpha val="75000"/>
                    </a:schemeClr>
                  </a:glow>
                </a:effectLst>
                <a:ea typeface="+mj-ea"/>
              </a:rPr>
              <a:t>مؤيدي نظرية خلق الأرض الحديثة</a:t>
            </a:r>
            <a:br>
              <a:rPr lang="ar-JO" b="1" dirty="0">
                <a:solidFill>
                  <a:schemeClr val="bg1"/>
                </a:solidFill>
                <a:effectLst>
                  <a:glow rad="101600">
                    <a:schemeClr val="tx1">
                      <a:alpha val="75000"/>
                    </a:schemeClr>
                  </a:glow>
                </a:effectLst>
                <a:ea typeface="+mj-ea"/>
              </a:rPr>
            </a:br>
            <a:r>
              <a:rPr lang="ar-JO" b="1" dirty="0">
                <a:solidFill>
                  <a:schemeClr val="bg1"/>
                </a:solidFill>
                <a:effectLst>
                  <a:glow rad="101600">
                    <a:schemeClr val="tx1">
                      <a:alpha val="75000"/>
                    </a:schemeClr>
                  </a:glow>
                </a:effectLst>
                <a:ea typeface="+mj-ea"/>
              </a:rPr>
              <a:t>الذين ينتقدون التطور</a:t>
            </a:r>
            <a:br>
              <a:rPr lang="en-US" b="1" dirty="0">
                <a:solidFill>
                  <a:schemeClr val="bg1"/>
                </a:solidFill>
                <a:effectLst>
                  <a:glow rad="101600">
                    <a:schemeClr val="tx1">
                      <a:alpha val="75000"/>
                    </a:schemeClr>
                  </a:glow>
                </a:effectLst>
                <a:ea typeface="+mj-ea"/>
              </a:rPr>
            </a:br>
            <a:r>
              <a:rPr lang="en-US" b="1" dirty="0">
                <a:solidFill>
                  <a:schemeClr val="bg1"/>
                </a:solidFill>
                <a:effectLst>
                  <a:glow rad="101600">
                    <a:schemeClr val="tx1">
                      <a:alpha val="75000"/>
                    </a:schemeClr>
                  </a:glow>
                </a:effectLst>
                <a:ea typeface="+mj-ea"/>
              </a:rPr>
              <a:t>(</a:t>
            </a:r>
            <a:r>
              <a:rPr lang="ar-JO" b="1" dirty="0">
                <a:solidFill>
                  <a:schemeClr val="bg1"/>
                </a:solidFill>
                <a:effectLst>
                  <a:glow rad="101600">
                    <a:schemeClr val="tx1">
                      <a:alpha val="75000"/>
                    </a:schemeClr>
                  </a:glow>
                </a:effectLst>
                <a:ea typeface="+mj-ea"/>
              </a:rPr>
              <a:t>كل من الملحدين و التوحيديين</a:t>
            </a:r>
            <a:r>
              <a:rPr lang="en-US" b="1" dirty="0">
                <a:solidFill>
                  <a:schemeClr val="bg1"/>
                </a:solidFill>
                <a:effectLst>
                  <a:glow rad="101600">
                    <a:schemeClr val="tx1">
                      <a:alpha val="75000"/>
                    </a:schemeClr>
                  </a:glow>
                </a:effectLst>
                <a:ea typeface="+mj-ea"/>
              </a:rPr>
              <a:t>)</a:t>
            </a:r>
          </a:p>
        </p:txBody>
      </p:sp>
      <p:sp>
        <p:nvSpPr>
          <p:cNvPr id="62468" name="Rectangle 4"/>
          <p:cNvSpPr>
            <a:spLocks noGrp="1" noChangeArrowheads="1"/>
          </p:cNvSpPr>
          <p:nvPr>
            <p:ph type="subTitle" idx="1"/>
          </p:nvPr>
        </p:nvSpPr>
        <p:spPr>
          <a:xfrm>
            <a:off x="457200" y="2819400"/>
            <a:ext cx="8507288" cy="2819400"/>
          </a:xfrm>
          <a:effectLst>
            <a:outerShdw blurRad="63500" dist="35921" dir="2700000" algn="ctr" rotWithShape="0">
              <a:schemeClr val="tx2">
                <a:alpha val="74998"/>
              </a:schemeClr>
            </a:outerShdw>
          </a:effectLst>
        </p:spPr>
        <p:txBody>
          <a:bodyPr/>
          <a:lstStyle/>
          <a:p>
            <a:pPr marL="609600" indent="-609600" algn="r" eaLnBrk="1" hangingPunct="1">
              <a:defRPr/>
            </a:pPr>
            <a:r>
              <a:rPr lang="ar-JO" sz="3600" b="1" dirty="0">
                <a:solidFill>
                  <a:schemeClr val="bg1"/>
                </a:solidFill>
                <a:effectLst>
                  <a:glow rad="101600">
                    <a:schemeClr val="tx1">
                      <a:alpha val="75000"/>
                    </a:schemeClr>
                  </a:glow>
                </a:effectLst>
              </a:rPr>
              <a:t>1. معهد أبحاث الخلق – سانتي (قرب سان دييغو), الولايات المتحدة الأمريكية </a:t>
            </a:r>
          </a:p>
          <a:p>
            <a:pPr marL="609600" indent="-609600" algn="r" eaLnBrk="1" hangingPunct="1">
              <a:defRPr/>
            </a:pPr>
            <a:r>
              <a:rPr lang="en-US" sz="3600" b="1" dirty="0">
                <a:solidFill>
                  <a:schemeClr val="bg1"/>
                </a:solidFill>
                <a:effectLst>
                  <a:glow rad="101600">
                    <a:schemeClr val="tx1">
                      <a:alpha val="75000"/>
                    </a:schemeClr>
                  </a:glow>
                </a:effectLst>
              </a:rPr>
              <a:t>(icr.org)</a:t>
            </a:r>
          </a:p>
          <a:p>
            <a:pPr marL="609600" indent="-609600" algn="r" eaLnBrk="1" hangingPunct="1">
              <a:defRPr/>
            </a:pPr>
            <a:r>
              <a:rPr lang="ar-JO" sz="3600" b="1" dirty="0">
                <a:solidFill>
                  <a:schemeClr val="bg1"/>
                </a:solidFill>
                <a:effectLst>
                  <a:glow rad="101600">
                    <a:schemeClr val="tx1">
                      <a:alpha val="75000"/>
                    </a:schemeClr>
                  </a:glow>
                </a:effectLst>
              </a:rPr>
              <a:t>2. الإجابات في سفر التكوين, كنتاكي, أمريكا</a:t>
            </a:r>
            <a:r>
              <a:rPr lang="en-US" sz="3600" b="1" dirty="0">
                <a:solidFill>
                  <a:schemeClr val="bg1"/>
                </a:solidFill>
                <a:effectLst>
                  <a:glow rad="101600">
                    <a:schemeClr val="tx1">
                      <a:alpha val="75000"/>
                    </a:schemeClr>
                  </a:glow>
                </a:effectLst>
              </a:rPr>
              <a:t> (answersingenesis.org)</a:t>
            </a:r>
          </a:p>
        </p:txBody>
      </p:sp>
      <p:pic>
        <p:nvPicPr>
          <p:cNvPr id="299012" name="Picture 5" descr="foote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6084888"/>
            <a:ext cx="9144000" cy="773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67" name="Rectangle 13"/>
          <p:cNvSpPr>
            <a:spLocks/>
          </p:cNvSpPr>
          <p:nvPr/>
        </p:nvSpPr>
        <p:spPr bwMode="auto">
          <a:xfrm>
            <a:off x="-127000" y="-25400"/>
            <a:ext cx="9321800" cy="749300"/>
          </a:xfrm>
          <a:prstGeom prst="rect">
            <a:avLst/>
          </a:prstGeom>
          <a:solidFill>
            <a:srgbClr val="750D0E"/>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p>
            <a:pPr algn="ctr" eaLnBrk="1" hangingPunct="1"/>
            <a:endParaRPr lang="en-US" sz="1800">
              <a:solidFill>
                <a:srgbClr val="FFFFFF"/>
              </a:solidFill>
              <a:cs typeface="Arial" charset="0"/>
            </a:endParaRPr>
          </a:p>
        </p:txBody>
      </p:sp>
      <p:sp>
        <p:nvSpPr>
          <p:cNvPr id="301068" name="Rectangle 14"/>
          <p:cNvSpPr>
            <a:spLocks/>
          </p:cNvSpPr>
          <p:nvPr/>
        </p:nvSpPr>
        <p:spPr bwMode="auto">
          <a:xfrm>
            <a:off x="1206500" y="3517900"/>
            <a:ext cx="6616700" cy="647700"/>
          </a:xfrm>
          <a:prstGeom prst="rect">
            <a:avLst/>
          </a:prstGeom>
          <a:solidFill>
            <a:srgbClr val="328041"/>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p>
            <a:pPr algn="ctr" eaLnBrk="1" hangingPunct="1"/>
            <a:endParaRPr lang="en-US" sz="1800">
              <a:solidFill>
                <a:srgbClr val="FFFFFF"/>
              </a:solidFill>
              <a:cs typeface="Arial" charset="0"/>
            </a:endParaRPr>
          </a:p>
        </p:txBody>
      </p:sp>
      <p:grpSp>
        <p:nvGrpSpPr>
          <p:cNvPr id="8" name="Group 7"/>
          <p:cNvGrpSpPr/>
          <p:nvPr/>
        </p:nvGrpSpPr>
        <p:grpSpPr>
          <a:xfrm>
            <a:off x="1250950" y="3700367"/>
            <a:ext cx="2240929" cy="3564033"/>
            <a:chOff x="1250950" y="3700367"/>
            <a:chExt cx="2240929" cy="3564033"/>
          </a:xfrm>
        </p:grpSpPr>
        <p:pic>
          <p:nvPicPr>
            <p:cNvPr id="301064" name="Picture 10"/>
            <p:cNvPicPr>
              <a:picLocks noChangeArrowheads="1"/>
            </p:cNvPicPr>
            <p:nvPr/>
          </p:nvPicPr>
          <p:blipFill rotWithShape="1">
            <a:blip r:embed="rId3" cstate="screen">
              <a:extLst>
                <a:ext uri="{28A0092B-C50C-407E-A947-70E740481C1C}">
                  <a14:useLocalDpi xmlns:a14="http://schemas.microsoft.com/office/drawing/2010/main"/>
                </a:ext>
              </a:extLst>
            </a:blip>
            <a:srcRect t="18163"/>
            <a:stretch/>
          </p:blipFill>
          <p:spPr bwMode="auto">
            <a:xfrm>
              <a:off x="1250950" y="4167198"/>
              <a:ext cx="2201863" cy="30972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01074" name="Rectangle 20"/>
            <p:cNvSpPr>
              <a:spLocks/>
            </p:cNvSpPr>
            <p:nvPr/>
          </p:nvSpPr>
          <p:spPr bwMode="auto">
            <a:xfrm>
              <a:off x="1420212" y="3700367"/>
              <a:ext cx="1930017" cy="2954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algn="ctr" eaLnBrk="1" hangingPunct="1">
                <a:lnSpc>
                  <a:spcPct val="80000"/>
                </a:lnSpc>
              </a:pPr>
              <a:r>
                <a:rPr lang="ar-JO" dirty="0">
                  <a:solidFill>
                    <a:srgbClr val="FFFFFF"/>
                  </a:solidFill>
                  <a:cs typeface="Arial" charset="0"/>
                  <a:sym typeface="Arial" charset="0"/>
                </a:rPr>
                <a:t>المياه تغطي الأرض</a:t>
              </a:r>
              <a:endParaRPr lang="en-US" dirty="0">
                <a:solidFill>
                  <a:srgbClr val="FFFFFF"/>
                </a:solidFill>
                <a:cs typeface="Arial" charset="0"/>
                <a:sym typeface="Arial" charset="0"/>
              </a:endParaRPr>
            </a:p>
          </p:txBody>
        </p:sp>
        <p:sp>
          <p:nvSpPr>
            <p:cNvPr id="301077" name="Rectangle 23"/>
            <p:cNvSpPr>
              <a:spLocks/>
            </p:cNvSpPr>
            <p:nvPr/>
          </p:nvSpPr>
          <p:spPr bwMode="auto">
            <a:xfrm>
              <a:off x="1259632" y="6397497"/>
              <a:ext cx="2232247" cy="39395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pPr>
              <a:r>
                <a:rPr lang="ar-JO" sz="3200" b="1" dirty="0">
                  <a:solidFill>
                    <a:srgbClr val="FFFFFF"/>
                  </a:solidFill>
                  <a:effectLst>
                    <a:glow rad="101600">
                      <a:schemeClr val="bg1"/>
                    </a:glow>
                  </a:effectLst>
                  <a:cs typeface="Arial" charset="0"/>
                  <a:sym typeface="Arial" charset="0"/>
                </a:rPr>
                <a:t>اليوم 1-2</a:t>
              </a:r>
              <a:endParaRPr lang="en-US" sz="3200" b="1" dirty="0">
                <a:solidFill>
                  <a:srgbClr val="FFFFFF"/>
                </a:solidFill>
                <a:effectLst>
                  <a:glow rad="101600">
                    <a:schemeClr val="bg1"/>
                  </a:glow>
                </a:effectLst>
                <a:cs typeface="Arial" charset="0"/>
                <a:sym typeface="Arial" charset="0"/>
              </a:endParaRPr>
            </a:p>
          </p:txBody>
        </p:sp>
      </p:grpSp>
      <p:grpSp>
        <p:nvGrpSpPr>
          <p:cNvPr id="9" name="Group 8"/>
          <p:cNvGrpSpPr/>
          <p:nvPr/>
        </p:nvGrpSpPr>
        <p:grpSpPr>
          <a:xfrm>
            <a:off x="3491880" y="3687667"/>
            <a:ext cx="2088232" cy="3363163"/>
            <a:chOff x="3491880" y="3687667"/>
            <a:chExt cx="2088232" cy="3363163"/>
          </a:xfrm>
        </p:grpSpPr>
        <p:pic>
          <p:nvPicPr>
            <p:cNvPr id="301065" name="Picture 11"/>
            <p:cNvPicPr>
              <a:picLocks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500438" y="4167198"/>
              <a:ext cx="2057400" cy="2883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01075" name="Rectangle 21"/>
            <p:cNvSpPr>
              <a:spLocks/>
            </p:cNvSpPr>
            <p:nvPr/>
          </p:nvSpPr>
          <p:spPr bwMode="auto">
            <a:xfrm>
              <a:off x="3491880" y="3687667"/>
              <a:ext cx="2088232" cy="2954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pPr>
              <a:r>
                <a:rPr lang="ar-JO" dirty="0">
                  <a:solidFill>
                    <a:srgbClr val="FFFFFF"/>
                  </a:solidFill>
                  <a:cs typeface="Arial" charset="0"/>
                  <a:sym typeface="Arial" charset="0"/>
                </a:rPr>
                <a:t>اليابسة و النباتات</a:t>
              </a:r>
              <a:endParaRPr lang="en-US" dirty="0">
                <a:solidFill>
                  <a:srgbClr val="FFFFFF"/>
                </a:solidFill>
                <a:cs typeface="Arial" charset="0"/>
                <a:sym typeface="Arial" charset="0"/>
              </a:endParaRPr>
            </a:p>
          </p:txBody>
        </p:sp>
        <p:sp>
          <p:nvSpPr>
            <p:cNvPr id="301080" name="Rectangle 26"/>
            <p:cNvSpPr>
              <a:spLocks/>
            </p:cNvSpPr>
            <p:nvPr/>
          </p:nvSpPr>
          <p:spPr bwMode="auto">
            <a:xfrm>
              <a:off x="3491880" y="6397497"/>
              <a:ext cx="2088232" cy="39395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pPr>
              <a:r>
                <a:rPr lang="ar-JO" sz="3200" b="1" dirty="0">
                  <a:solidFill>
                    <a:srgbClr val="FFFFFF"/>
                  </a:solidFill>
                  <a:effectLst>
                    <a:glow rad="101600">
                      <a:schemeClr val="bg1"/>
                    </a:glow>
                  </a:effectLst>
                  <a:cs typeface="Arial" charset="0"/>
                  <a:sym typeface="Arial" charset="0"/>
                </a:rPr>
                <a:t>اليوم 3</a:t>
              </a:r>
              <a:endParaRPr lang="en-US" sz="3200" b="1" dirty="0">
                <a:solidFill>
                  <a:srgbClr val="FFFFFF"/>
                </a:solidFill>
                <a:effectLst>
                  <a:glow rad="101600">
                    <a:schemeClr val="bg1"/>
                  </a:glow>
                </a:effectLst>
                <a:cs typeface="Arial" charset="0"/>
                <a:sym typeface="Arial" charset="0"/>
              </a:endParaRPr>
            </a:p>
          </p:txBody>
        </p:sp>
      </p:grpSp>
      <p:grpSp>
        <p:nvGrpSpPr>
          <p:cNvPr id="10" name="Group 9"/>
          <p:cNvGrpSpPr/>
          <p:nvPr/>
        </p:nvGrpSpPr>
        <p:grpSpPr>
          <a:xfrm>
            <a:off x="5580112" y="3552635"/>
            <a:ext cx="2232248" cy="3632761"/>
            <a:chOff x="5580112" y="3552635"/>
            <a:chExt cx="2232248" cy="3632761"/>
          </a:xfrm>
        </p:grpSpPr>
        <p:pic>
          <p:nvPicPr>
            <p:cNvPr id="301066" name="Picture 12"/>
            <p:cNvPicPr>
              <a:picLocks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600700" y="4167198"/>
              <a:ext cx="2127250" cy="30181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01076" name="Rectangle 22"/>
            <p:cNvSpPr>
              <a:spLocks/>
            </p:cNvSpPr>
            <p:nvPr/>
          </p:nvSpPr>
          <p:spPr bwMode="auto">
            <a:xfrm>
              <a:off x="5580112" y="3552635"/>
              <a:ext cx="2232248" cy="5909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pPr>
              <a:r>
                <a:rPr lang="ar-JO" dirty="0">
                  <a:solidFill>
                    <a:srgbClr val="FFFFFF"/>
                  </a:solidFill>
                  <a:cs typeface="Arial" charset="0"/>
                  <a:sym typeface="Arial" charset="0"/>
                </a:rPr>
                <a:t>الشمس و القمر و النجوم</a:t>
              </a:r>
              <a:endParaRPr lang="en-US" dirty="0">
                <a:solidFill>
                  <a:srgbClr val="FFFFFF"/>
                </a:solidFill>
                <a:cs typeface="Arial" charset="0"/>
                <a:sym typeface="Arial" charset="0"/>
              </a:endParaRPr>
            </a:p>
          </p:txBody>
        </p:sp>
        <p:sp>
          <p:nvSpPr>
            <p:cNvPr id="301081" name="Rectangle 27"/>
            <p:cNvSpPr>
              <a:spLocks/>
            </p:cNvSpPr>
            <p:nvPr/>
          </p:nvSpPr>
          <p:spPr bwMode="auto">
            <a:xfrm>
              <a:off x="5580112" y="6397497"/>
              <a:ext cx="2160240" cy="39395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pPr>
              <a:r>
                <a:rPr lang="ar-JO" sz="3200" b="1" dirty="0">
                  <a:solidFill>
                    <a:srgbClr val="FFFFFF"/>
                  </a:solidFill>
                  <a:effectLst>
                    <a:glow rad="101600">
                      <a:schemeClr val="bg1"/>
                    </a:glow>
                  </a:effectLst>
                  <a:cs typeface="Arial" charset="0"/>
                  <a:sym typeface="Arial" charset="0"/>
                </a:rPr>
                <a:t>اليوم 4</a:t>
              </a:r>
              <a:endParaRPr lang="en-US" sz="3200" b="1" dirty="0">
                <a:solidFill>
                  <a:srgbClr val="FFFFFF"/>
                </a:solidFill>
                <a:effectLst>
                  <a:glow rad="101600">
                    <a:schemeClr val="bg1"/>
                  </a:glow>
                </a:effectLst>
                <a:cs typeface="Arial" charset="0"/>
                <a:sym typeface="Arial" charset="0"/>
              </a:endParaRPr>
            </a:p>
          </p:txBody>
        </p:sp>
      </p:grpSp>
      <p:grpSp>
        <p:nvGrpSpPr>
          <p:cNvPr id="3" name="Group 2"/>
          <p:cNvGrpSpPr/>
          <p:nvPr/>
        </p:nvGrpSpPr>
        <p:grpSpPr>
          <a:xfrm>
            <a:off x="-42863" y="145534"/>
            <a:ext cx="1806551" cy="3223512"/>
            <a:chOff x="-42863" y="145534"/>
            <a:chExt cx="1806551" cy="3223512"/>
          </a:xfrm>
        </p:grpSpPr>
        <p:pic>
          <p:nvPicPr>
            <p:cNvPr id="301059" name="Picture 5"/>
            <p:cNvPicPr>
              <a:picLocks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42863" y="715081"/>
              <a:ext cx="1789113" cy="26539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01069" name="Rectangle 15"/>
            <p:cNvSpPr>
              <a:spLocks/>
            </p:cNvSpPr>
            <p:nvPr/>
          </p:nvSpPr>
          <p:spPr bwMode="auto">
            <a:xfrm>
              <a:off x="0" y="145534"/>
              <a:ext cx="176368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r>
                <a:rPr lang="ar-JO" dirty="0">
                  <a:solidFill>
                    <a:srgbClr val="FFFFFF"/>
                  </a:solidFill>
                  <a:cs typeface="Arial" charset="0"/>
                  <a:sym typeface="Arial" charset="0"/>
                </a:rPr>
                <a:t>الإنفجار العظيم</a:t>
              </a:r>
              <a:endParaRPr lang="en-US" dirty="0">
                <a:solidFill>
                  <a:srgbClr val="FFFFFF"/>
                </a:solidFill>
                <a:cs typeface="Arial" charset="0"/>
                <a:sym typeface="Arial" charset="0"/>
              </a:endParaRPr>
            </a:p>
          </p:txBody>
        </p:sp>
        <p:sp>
          <p:nvSpPr>
            <p:cNvPr id="5647388" name="Rectangle 28"/>
            <p:cNvSpPr>
              <a:spLocks/>
            </p:cNvSpPr>
            <p:nvPr/>
          </p:nvSpPr>
          <p:spPr bwMode="auto">
            <a:xfrm>
              <a:off x="0" y="2970927"/>
              <a:ext cx="1691680" cy="246221"/>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defRPr/>
              </a:pPr>
              <a:r>
                <a:rPr lang="ar-JO" sz="2000" b="1" dirty="0">
                  <a:solidFill>
                    <a:srgbClr val="FFFFFF"/>
                  </a:solidFill>
                  <a:effectLst>
                    <a:glow rad="101600">
                      <a:schemeClr val="bg1"/>
                    </a:glow>
                  </a:effectLst>
                  <a:cs typeface="Arial" charset="0"/>
                  <a:sym typeface="Arial" charset="0"/>
                </a:rPr>
                <a:t>قبل 15 مليار سنة</a:t>
              </a:r>
              <a:endParaRPr lang="en-US" sz="2000" b="1" dirty="0">
                <a:solidFill>
                  <a:srgbClr val="FFFFFF"/>
                </a:solidFill>
                <a:effectLst>
                  <a:glow rad="101600">
                    <a:schemeClr val="bg1"/>
                  </a:glow>
                </a:effectLst>
                <a:cs typeface="Arial" charset="0"/>
                <a:sym typeface="Arial" charset="0"/>
              </a:endParaRPr>
            </a:p>
          </p:txBody>
        </p:sp>
      </p:grpSp>
      <p:grpSp>
        <p:nvGrpSpPr>
          <p:cNvPr id="4" name="Group 3"/>
          <p:cNvGrpSpPr/>
          <p:nvPr/>
        </p:nvGrpSpPr>
        <p:grpSpPr>
          <a:xfrm>
            <a:off x="1691680" y="151884"/>
            <a:ext cx="1944216" cy="3229491"/>
            <a:chOff x="1691680" y="151884"/>
            <a:chExt cx="1944216" cy="3229491"/>
          </a:xfrm>
        </p:grpSpPr>
        <p:pic>
          <p:nvPicPr>
            <p:cNvPr id="301060" name="Picture 6"/>
            <p:cNvPicPr>
              <a:picLocks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1763688" y="715081"/>
              <a:ext cx="1790700" cy="26662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01070" name="Rectangle 16"/>
            <p:cNvSpPr>
              <a:spLocks/>
            </p:cNvSpPr>
            <p:nvPr/>
          </p:nvSpPr>
          <p:spPr bwMode="auto">
            <a:xfrm>
              <a:off x="1691680" y="151884"/>
              <a:ext cx="194421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r>
                <a:rPr lang="ar-JO" dirty="0">
                  <a:solidFill>
                    <a:srgbClr val="FFFFFF"/>
                  </a:solidFill>
                  <a:cs typeface="Arial" charset="0"/>
                  <a:sym typeface="Arial" charset="0"/>
                </a:rPr>
                <a:t>النجوم</a:t>
              </a:r>
              <a:endParaRPr lang="en-US" dirty="0">
                <a:solidFill>
                  <a:srgbClr val="FFFFFF"/>
                </a:solidFill>
                <a:cs typeface="Arial" charset="0"/>
                <a:sym typeface="Arial" charset="0"/>
              </a:endParaRPr>
            </a:p>
          </p:txBody>
        </p:sp>
        <p:sp>
          <p:nvSpPr>
            <p:cNvPr id="5647389" name="Rectangle 29"/>
            <p:cNvSpPr>
              <a:spLocks/>
            </p:cNvSpPr>
            <p:nvPr/>
          </p:nvSpPr>
          <p:spPr bwMode="auto">
            <a:xfrm>
              <a:off x="1691680" y="2974102"/>
              <a:ext cx="1944215" cy="246221"/>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defRPr/>
              </a:pPr>
              <a:r>
                <a:rPr lang="ar-JO" sz="2000" b="1" dirty="0">
                  <a:solidFill>
                    <a:srgbClr val="FFFFFF"/>
                  </a:solidFill>
                  <a:effectLst>
                    <a:glow rad="101600">
                      <a:schemeClr val="bg1"/>
                    </a:glow>
                  </a:effectLst>
                  <a:cs typeface="Arial" charset="0"/>
                  <a:sym typeface="Arial" charset="0"/>
                </a:rPr>
                <a:t>قبل 10 مليار سنة</a:t>
              </a:r>
              <a:endParaRPr lang="en-US" sz="2000" b="1" dirty="0">
                <a:solidFill>
                  <a:srgbClr val="FFFFFF"/>
                </a:solidFill>
                <a:effectLst>
                  <a:glow rad="101600">
                    <a:schemeClr val="bg1"/>
                  </a:glow>
                </a:effectLst>
                <a:cs typeface="Arial" charset="0"/>
                <a:sym typeface="Arial" charset="0"/>
              </a:endParaRPr>
            </a:p>
          </p:txBody>
        </p:sp>
      </p:grpSp>
      <p:grpSp>
        <p:nvGrpSpPr>
          <p:cNvPr id="5" name="Group 4"/>
          <p:cNvGrpSpPr/>
          <p:nvPr/>
        </p:nvGrpSpPr>
        <p:grpSpPr>
          <a:xfrm>
            <a:off x="3635896" y="151884"/>
            <a:ext cx="1872207" cy="3210812"/>
            <a:chOff x="3635896" y="151884"/>
            <a:chExt cx="1872207" cy="3210812"/>
          </a:xfrm>
        </p:grpSpPr>
        <p:pic>
          <p:nvPicPr>
            <p:cNvPr id="301061" name="Picture 7"/>
            <p:cNvPicPr>
              <a:picLocks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3641725" y="715081"/>
              <a:ext cx="1803400" cy="2647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01071" name="Rectangle 17"/>
            <p:cNvSpPr>
              <a:spLocks/>
            </p:cNvSpPr>
            <p:nvPr/>
          </p:nvSpPr>
          <p:spPr bwMode="auto">
            <a:xfrm>
              <a:off x="3635896" y="151884"/>
              <a:ext cx="18002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r>
                <a:rPr lang="ar-JO" dirty="0">
                  <a:solidFill>
                    <a:srgbClr val="FFFFFF"/>
                  </a:solidFill>
                  <a:cs typeface="Arial" charset="0"/>
                  <a:sym typeface="Arial" charset="0"/>
                </a:rPr>
                <a:t>الشمس</a:t>
              </a:r>
              <a:endParaRPr lang="en-US" dirty="0">
                <a:solidFill>
                  <a:srgbClr val="FFFFFF"/>
                </a:solidFill>
                <a:cs typeface="Arial" charset="0"/>
                <a:sym typeface="Arial" charset="0"/>
              </a:endParaRPr>
            </a:p>
          </p:txBody>
        </p:sp>
        <p:sp>
          <p:nvSpPr>
            <p:cNvPr id="5647390" name="Rectangle 30"/>
            <p:cNvSpPr>
              <a:spLocks/>
            </p:cNvSpPr>
            <p:nvPr/>
          </p:nvSpPr>
          <p:spPr bwMode="auto">
            <a:xfrm>
              <a:off x="3635896" y="2961402"/>
              <a:ext cx="1872207" cy="246221"/>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defRPr/>
              </a:pPr>
              <a:r>
                <a:rPr lang="ar-JO" sz="2000" b="1" dirty="0">
                  <a:solidFill>
                    <a:srgbClr val="FFFFFF"/>
                  </a:solidFill>
                  <a:effectLst>
                    <a:glow rad="101600">
                      <a:schemeClr val="bg1"/>
                    </a:glow>
                  </a:effectLst>
                  <a:cs typeface="Arial" charset="0"/>
                  <a:sym typeface="Arial" charset="0"/>
                </a:rPr>
                <a:t>قبل 5 مليار سنة</a:t>
              </a:r>
              <a:endParaRPr lang="en-US" sz="2000" b="1" dirty="0">
                <a:solidFill>
                  <a:srgbClr val="FFFFFF"/>
                </a:solidFill>
                <a:effectLst>
                  <a:glow rad="101600">
                    <a:schemeClr val="bg1"/>
                  </a:glow>
                </a:effectLst>
                <a:cs typeface="Arial" charset="0"/>
                <a:sym typeface="Arial" charset="0"/>
              </a:endParaRPr>
            </a:p>
          </p:txBody>
        </p:sp>
      </p:grpSp>
      <p:grpSp>
        <p:nvGrpSpPr>
          <p:cNvPr id="6" name="Group 5"/>
          <p:cNvGrpSpPr/>
          <p:nvPr/>
        </p:nvGrpSpPr>
        <p:grpSpPr>
          <a:xfrm>
            <a:off x="5436096" y="201517"/>
            <a:ext cx="1944216" cy="3179858"/>
            <a:chOff x="5436096" y="201517"/>
            <a:chExt cx="1944216" cy="3179858"/>
          </a:xfrm>
        </p:grpSpPr>
        <p:pic>
          <p:nvPicPr>
            <p:cNvPr id="301062" name="Picture 8"/>
            <p:cNvPicPr>
              <a:picLocks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5513388" y="715081"/>
              <a:ext cx="1803400" cy="26662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01072" name="Rectangle 18"/>
            <p:cNvSpPr>
              <a:spLocks/>
            </p:cNvSpPr>
            <p:nvPr/>
          </p:nvSpPr>
          <p:spPr bwMode="auto">
            <a:xfrm>
              <a:off x="5436096" y="201517"/>
              <a:ext cx="1944216" cy="2954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pPr>
              <a:r>
                <a:rPr lang="ar-JO" dirty="0">
                  <a:solidFill>
                    <a:srgbClr val="FFFFFF"/>
                  </a:solidFill>
                  <a:cs typeface="Arial" charset="0"/>
                  <a:sym typeface="Arial" charset="0"/>
                </a:rPr>
                <a:t>الأرض المنصهرة</a:t>
              </a:r>
              <a:endParaRPr lang="en-US" dirty="0">
                <a:solidFill>
                  <a:srgbClr val="FFFFFF"/>
                </a:solidFill>
                <a:cs typeface="Arial" charset="0"/>
                <a:sym typeface="Arial" charset="0"/>
              </a:endParaRPr>
            </a:p>
          </p:txBody>
        </p:sp>
        <p:sp>
          <p:nvSpPr>
            <p:cNvPr id="5647391" name="Rectangle 31"/>
            <p:cNvSpPr>
              <a:spLocks/>
            </p:cNvSpPr>
            <p:nvPr/>
          </p:nvSpPr>
          <p:spPr bwMode="auto">
            <a:xfrm>
              <a:off x="5508104" y="2953464"/>
              <a:ext cx="1872207" cy="246221"/>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defRPr/>
              </a:pPr>
              <a:r>
                <a:rPr lang="ar-JO" sz="2000" b="1" dirty="0">
                  <a:solidFill>
                    <a:srgbClr val="FFFFFF"/>
                  </a:solidFill>
                  <a:effectLst>
                    <a:glow rad="101600">
                      <a:schemeClr val="bg1"/>
                    </a:glow>
                  </a:effectLst>
                  <a:cs typeface="Arial" charset="0"/>
                  <a:sym typeface="Arial" charset="0"/>
                </a:rPr>
                <a:t>قبل 5ر4 مليار سنة</a:t>
              </a:r>
              <a:endParaRPr lang="en-US" sz="2000" b="1" dirty="0">
                <a:solidFill>
                  <a:srgbClr val="FFFFFF"/>
                </a:solidFill>
                <a:effectLst>
                  <a:glow rad="101600">
                    <a:schemeClr val="bg1"/>
                  </a:glow>
                </a:effectLst>
                <a:cs typeface="Arial" charset="0"/>
                <a:sym typeface="Arial" charset="0"/>
              </a:endParaRPr>
            </a:p>
          </p:txBody>
        </p:sp>
      </p:grpSp>
      <p:grpSp>
        <p:nvGrpSpPr>
          <p:cNvPr id="7" name="Group 6"/>
          <p:cNvGrpSpPr/>
          <p:nvPr/>
        </p:nvGrpSpPr>
        <p:grpSpPr>
          <a:xfrm>
            <a:off x="7308304" y="188817"/>
            <a:ext cx="1865859" cy="3153613"/>
            <a:chOff x="7308304" y="188817"/>
            <a:chExt cx="1865859" cy="3153613"/>
          </a:xfrm>
        </p:grpSpPr>
        <p:pic>
          <p:nvPicPr>
            <p:cNvPr id="301063" name="Picture 9"/>
            <p:cNvPicPr>
              <a:picLocks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7378700" y="715081"/>
              <a:ext cx="1795463" cy="26273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01073" name="Rectangle 19"/>
            <p:cNvSpPr>
              <a:spLocks/>
            </p:cNvSpPr>
            <p:nvPr/>
          </p:nvSpPr>
          <p:spPr bwMode="auto">
            <a:xfrm>
              <a:off x="7308304" y="188817"/>
              <a:ext cx="1835695" cy="2954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pPr>
              <a:r>
                <a:rPr lang="ar-JO" dirty="0">
                  <a:solidFill>
                    <a:srgbClr val="FFFFFF"/>
                  </a:solidFill>
                  <a:cs typeface="Arial" charset="0"/>
                  <a:sym typeface="Arial" charset="0"/>
                </a:rPr>
                <a:t>المحيطات الأولى</a:t>
              </a:r>
              <a:endParaRPr lang="en-US" dirty="0">
                <a:solidFill>
                  <a:srgbClr val="FFFFFF"/>
                </a:solidFill>
                <a:cs typeface="Arial" charset="0"/>
                <a:sym typeface="Arial" charset="0"/>
              </a:endParaRPr>
            </a:p>
          </p:txBody>
        </p:sp>
        <p:sp>
          <p:nvSpPr>
            <p:cNvPr id="5647392" name="Rectangle 32"/>
            <p:cNvSpPr>
              <a:spLocks/>
            </p:cNvSpPr>
            <p:nvPr/>
          </p:nvSpPr>
          <p:spPr bwMode="auto">
            <a:xfrm>
              <a:off x="7308304" y="2950289"/>
              <a:ext cx="1835695" cy="246221"/>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defRPr/>
              </a:pPr>
              <a:r>
                <a:rPr lang="ar-JO" sz="2000" b="1" dirty="0">
                  <a:solidFill>
                    <a:srgbClr val="FFFFFF"/>
                  </a:solidFill>
                  <a:effectLst>
                    <a:glow rad="101600">
                      <a:schemeClr val="bg1"/>
                    </a:glow>
                  </a:effectLst>
                  <a:cs typeface="Arial" charset="0"/>
                  <a:sym typeface="Arial" charset="0"/>
                </a:rPr>
                <a:t>قبل 8ر3 مليار سنة</a:t>
              </a:r>
              <a:endParaRPr lang="en-US" sz="2000" b="1" dirty="0">
                <a:solidFill>
                  <a:srgbClr val="FFFFFF"/>
                </a:solidFill>
                <a:effectLst>
                  <a:glow rad="101600">
                    <a:schemeClr val="bg1"/>
                  </a:glow>
                </a:effectLst>
                <a:cs typeface="Arial" charset="0"/>
                <a:sym typeface="Arial" charset="0"/>
              </a:endParaRPr>
            </a:p>
          </p:txBody>
        </p:sp>
      </p:grpSp>
      <p:sp>
        <p:nvSpPr>
          <p:cNvPr id="5647393" name="Rectangle 33"/>
          <p:cNvSpPr>
            <a:spLocks noGrp="1" noChangeArrowheads="1"/>
          </p:cNvSpPr>
          <p:nvPr>
            <p:ph type="title"/>
          </p:nvPr>
        </p:nvSpPr>
        <p:spPr bwMode="auto">
          <a:xfrm>
            <a:off x="457200" y="-404192"/>
            <a:ext cx="8229600" cy="30480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bodyPr>
          <a:lstStyle/>
          <a:p>
            <a:pPr indent="0" eaLnBrk="1" hangingPunct="1">
              <a:defRPr/>
            </a:pPr>
            <a:r>
              <a:rPr lang="ar-JO" sz="1600" dirty="0">
                <a:solidFill>
                  <a:schemeClr val="bg1"/>
                </a:solidFill>
              </a:rPr>
              <a:t>مقارنة ترتيب الإنفجار العظيم و الكتاب المقدس</a:t>
            </a:r>
            <a:endParaRPr lang="en-US" sz="1600" dirty="0">
              <a:solidFill>
                <a:schemeClr val="bg1"/>
              </a:solidFill>
            </a:endParaRPr>
          </a:p>
        </p:txBody>
      </p:sp>
    </p:spTree>
    <p:extLst>
      <p:ext uri="{BB962C8B-B14F-4D97-AF65-F5344CB8AC3E}">
        <p14:creationId xmlns:p14="http://schemas.microsoft.com/office/powerpoint/2010/main" val="14543012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linds(horizont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linds(horizont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linds(horizontal)">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50799" y="-18406"/>
          <a:ext cx="9223268" cy="6541248"/>
        </p:xfrm>
        <a:graphic>
          <a:graphicData uri="http://schemas.openxmlformats.org/drawingml/2006/table">
            <a:tbl>
              <a:tblPr firstRow="1" bandRow="1">
                <a:tableStyleId>{5C22544A-7EE6-4342-B048-85BDC9FD1C3A}</a:tableStyleId>
              </a:tblPr>
              <a:tblGrid>
                <a:gridCol w="863599">
                  <a:extLst>
                    <a:ext uri="{9D8B030D-6E8A-4147-A177-3AD203B41FA5}">
                      <a16:colId xmlns:a16="http://schemas.microsoft.com/office/drawing/2014/main" val="20000"/>
                    </a:ext>
                  </a:extLst>
                </a:gridCol>
                <a:gridCol w="2203444">
                  <a:extLst>
                    <a:ext uri="{9D8B030D-6E8A-4147-A177-3AD203B41FA5}">
                      <a16:colId xmlns:a16="http://schemas.microsoft.com/office/drawing/2014/main" val="20001"/>
                    </a:ext>
                  </a:extLst>
                </a:gridCol>
                <a:gridCol w="2226964">
                  <a:extLst>
                    <a:ext uri="{9D8B030D-6E8A-4147-A177-3AD203B41FA5}">
                      <a16:colId xmlns:a16="http://schemas.microsoft.com/office/drawing/2014/main" val="20002"/>
                    </a:ext>
                  </a:extLst>
                </a:gridCol>
                <a:gridCol w="2694292">
                  <a:extLst>
                    <a:ext uri="{9D8B030D-6E8A-4147-A177-3AD203B41FA5}">
                      <a16:colId xmlns:a16="http://schemas.microsoft.com/office/drawing/2014/main" val="20003"/>
                    </a:ext>
                  </a:extLst>
                </a:gridCol>
                <a:gridCol w="1234969">
                  <a:extLst>
                    <a:ext uri="{9D8B030D-6E8A-4147-A177-3AD203B41FA5}">
                      <a16:colId xmlns:a16="http://schemas.microsoft.com/office/drawing/2014/main" val="20004"/>
                    </a:ext>
                  </a:extLst>
                </a:gridCol>
              </a:tblGrid>
              <a:tr h="473536">
                <a:tc>
                  <a:txBody>
                    <a:bodyPr/>
                    <a:lstStyle/>
                    <a:p>
                      <a:pPr algn="ctr"/>
                      <a:r>
                        <a:rPr lang="ar-JO" dirty="0"/>
                        <a:t>اليوم</a:t>
                      </a:r>
                      <a:endParaRPr lang="en-AU" dirty="0"/>
                    </a:p>
                  </a:txBody>
                  <a:tcPr marL="68580" marR="68580" anchor="ctr">
                    <a:solidFill>
                      <a:srgbClr val="000090"/>
                    </a:solidFill>
                  </a:tcPr>
                </a:tc>
                <a:tc>
                  <a:txBody>
                    <a:bodyPr/>
                    <a:lstStyle/>
                    <a:p>
                      <a:pPr algn="ctr"/>
                      <a:r>
                        <a:rPr lang="ar-JO" dirty="0"/>
                        <a:t>الخلق</a:t>
                      </a:r>
                      <a:r>
                        <a:rPr lang="ar-JO" baseline="0" dirty="0"/>
                        <a:t> الكتابي</a:t>
                      </a:r>
                      <a:endParaRPr lang="en-AU" dirty="0"/>
                    </a:p>
                  </a:txBody>
                  <a:tcPr marL="68580" marR="68580" anchor="ctr">
                    <a:solidFill>
                      <a:srgbClr val="000090"/>
                    </a:solidFill>
                  </a:tcPr>
                </a:tc>
                <a:tc>
                  <a:txBody>
                    <a:bodyPr/>
                    <a:lstStyle/>
                    <a:p>
                      <a:pPr algn="ctr"/>
                      <a:r>
                        <a:rPr lang="ar-JO" dirty="0"/>
                        <a:t>نقاط الصراع</a:t>
                      </a:r>
                      <a:endParaRPr lang="en-AU" dirty="0"/>
                    </a:p>
                  </a:txBody>
                  <a:tcPr marL="68580" marR="68580" anchor="ctr">
                    <a:solidFill>
                      <a:srgbClr val="000090"/>
                    </a:solidFill>
                  </a:tcPr>
                </a:tc>
                <a:tc>
                  <a:txBody>
                    <a:bodyPr/>
                    <a:lstStyle/>
                    <a:p>
                      <a:pPr algn="ctr"/>
                      <a:r>
                        <a:rPr lang="ar-JO" dirty="0"/>
                        <a:t>تطور</a:t>
                      </a:r>
                      <a:r>
                        <a:rPr lang="ar-JO" baseline="0" dirty="0"/>
                        <a:t> الإنفجار العظيم</a:t>
                      </a:r>
                      <a:endParaRPr lang="en-AU" dirty="0"/>
                    </a:p>
                  </a:txBody>
                  <a:tcPr marL="68580" marR="68580" anchor="ctr">
                    <a:solidFill>
                      <a:srgbClr val="000090"/>
                    </a:solidFill>
                  </a:tcPr>
                </a:tc>
                <a:tc>
                  <a:txBody>
                    <a:bodyPr/>
                    <a:lstStyle/>
                    <a:p>
                      <a:pPr algn="ctr"/>
                      <a:r>
                        <a:rPr lang="ar-JO" dirty="0"/>
                        <a:t>التسلسل</a:t>
                      </a:r>
                      <a:endParaRPr lang="en-AU" dirty="0"/>
                    </a:p>
                  </a:txBody>
                  <a:tcPr marL="68580" marR="68580" anchor="ctr">
                    <a:solidFill>
                      <a:srgbClr val="000090"/>
                    </a:solidFill>
                  </a:tcPr>
                </a:tc>
                <a:extLst>
                  <a:ext uri="{0D108BD9-81ED-4DB2-BD59-A6C34878D82A}">
                    <a16:rowId xmlns:a16="http://schemas.microsoft.com/office/drawing/2014/main" val="10000"/>
                  </a:ext>
                </a:extLst>
              </a:tr>
              <a:tr h="357345">
                <a:tc>
                  <a:txBody>
                    <a:bodyPr/>
                    <a:lstStyle/>
                    <a:p>
                      <a:pPr algn="ctr"/>
                      <a:r>
                        <a:rPr lang="ar-JO" dirty="0"/>
                        <a:t>1</a:t>
                      </a:r>
                      <a:endParaRPr lang="en-AU" dirty="0"/>
                    </a:p>
                  </a:txBody>
                  <a:tcPr marL="68580" marR="68580"/>
                </a:tc>
                <a:tc>
                  <a:txBody>
                    <a:bodyPr/>
                    <a:lstStyle/>
                    <a:p>
                      <a:pPr algn="ctr"/>
                      <a:r>
                        <a:rPr lang="ar-JO" dirty="0"/>
                        <a:t>الأرض</a:t>
                      </a:r>
                      <a:endParaRPr lang="en-AU" dirty="0"/>
                    </a:p>
                  </a:txBody>
                  <a:tcPr marL="68580" marR="68580"/>
                </a:tc>
                <a:tc>
                  <a:txBody>
                    <a:bodyPr/>
                    <a:lstStyle/>
                    <a:p>
                      <a:pPr algn="ctr"/>
                      <a:endParaRPr lang="en-AU"/>
                    </a:p>
                  </a:txBody>
                  <a:tcPr marL="68580" marR="68580"/>
                </a:tc>
                <a:tc>
                  <a:txBody>
                    <a:bodyPr/>
                    <a:lstStyle/>
                    <a:p>
                      <a:pPr algn="ctr"/>
                      <a:r>
                        <a:rPr lang="ar-JO" dirty="0"/>
                        <a:t>النور</a:t>
                      </a:r>
                      <a:endParaRPr lang="en-AU" dirty="0"/>
                    </a:p>
                  </a:txBody>
                  <a:tcPr marL="68580" marR="68580"/>
                </a:tc>
                <a:tc>
                  <a:txBody>
                    <a:bodyPr/>
                    <a:lstStyle/>
                    <a:p>
                      <a:pPr algn="ctr"/>
                      <a:r>
                        <a:rPr lang="ar-JO" dirty="0"/>
                        <a:t>1</a:t>
                      </a:r>
                      <a:endParaRPr lang="en-AU" dirty="0"/>
                    </a:p>
                  </a:txBody>
                  <a:tcPr marL="68580" marR="68580"/>
                </a:tc>
                <a:extLst>
                  <a:ext uri="{0D108BD9-81ED-4DB2-BD59-A6C34878D82A}">
                    <a16:rowId xmlns:a16="http://schemas.microsoft.com/office/drawing/2014/main" val="10001"/>
                  </a:ext>
                </a:extLst>
              </a:tr>
              <a:tr h="357345">
                <a:tc>
                  <a:txBody>
                    <a:bodyPr/>
                    <a:lstStyle/>
                    <a:p>
                      <a:pPr algn="ctr"/>
                      <a:r>
                        <a:rPr lang="ar-JO" dirty="0"/>
                        <a:t>1</a:t>
                      </a:r>
                      <a:endParaRPr lang="en-AU" dirty="0"/>
                    </a:p>
                  </a:txBody>
                  <a:tcPr marL="68580" marR="68580"/>
                </a:tc>
                <a:tc>
                  <a:txBody>
                    <a:bodyPr/>
                    <a:lstStyle/>
                    <a:p>
                      <a:pPr algn="ctr"/>
                      <a:r>
                        <a:rPr lang="ar-JO" dirty="0"/>
                        <a:t>الظلمة</a:t>
                      </a:r>
                      <a:endParaRPr lang="en-AU" dirty="0"/>
                    </a:p>
                  </a:txBody>
                  <a:tcPr marL="68580" marR="68580"/>
                </a:tc>
                <a:tc>
                  <a:txBody>
                    <a:bodyPr/>
                    <a:lstStyle/>
                    <a:p>
                      <a:pPr algn="ctr"/>
                      <a:endParaRPr lang="en-AU"/>
                    </a:p>
                  </a:txBody>
                  <a:tcPr marL="68580" marR="68580"/>
                </a:tc>
                <a:tc>
                  <a:txBody>
                    <a:bodyPr/>
                    <a:lstStyle/>
                    <a:p>
                      <a:pPr algn="ctr"/>
                      <a:r>
                        <a:rPr lang="ar-JO" dirty="0"/>
                        <a:t>الظلمة</a:t>
                      </a:r>
                      <a:endParaRPr lang="en-AU" dirty="0"/>
                    </a:p>
                  </a:txBody>
                  <a:tcPr marL="68580" marR="68580"/>
                </a:tc>
                <a:tc>
                  <a:txBody>
                    <a:bodyPr/>
                    <a:lstStyle/>
                    <a:p>
                      <a:pPr algn="ctr"/>
                      <a:r>
                        <a:rPr lang="ar-JO" dirty="0"/>
                        <a:t>2</a:t>
                      </a:r>
                      <a:endParaRPr lang="en-AU" dirty="0"/>
                    </a:p>
                  </a:txBody>
                  <a:tcPr marL="68580" marR="68580"/>
                </a:tc>
                <a:extLst>
                  <a:ext uri="{0D108BD9-81ED-4DB2-BD59-A6C34878D82A}">
                    <a16:rowId xmlns:a16="http://schemas.microsoft.com/office/drawing/2014/main" val="10002"/>
                  </a:ext>
                </a:extLst>
              </a:tr>
              <a:tr h="357345">
                <a:tc>
                  <a:txBody>
                    <a:bodyPr/>
                    <a:lstStyle/>
                    <a:p>
                      <a:pPr algn="ctr"/>
                      <a:r>
                        <a:rPr lang="ar-JO" dirty="0"/>
                        <a:t>1</a:t>
                      </a:r>
                      <a:endParaRPr lang="en-AU" dirty="0"/>
                    </a:p>
                  </a:txBody>
                  <a:tcPr marL="68580" marR="68580"/>
                </a:tc>
                <a:tc>
                  <a:txBody>
                    <a:bodyPr/>
                    <a:lstStyle/>
                    <a:p>
                      <a:pPr algn="ctr"/>
                      <a:r>
                        <a:rPr lang="ar-JO" dirty="0"/>
                        <a:t>المياه</a:t>
                      </a:r>
                      <a:endParaRPr lang="en-AU" dirty="0"/>
                    </a:p>
                  </a:txBody>
                  <a:tcPr marL="68580" marR="68580"/>
                </a:tc>
                <a:tc>
                  <a:txBody>
                    <a:bodyPr/>
                    <a:lstStyle/>
                    <a:p>
                      <a:pPr algn="ctr"/>
                      <a:endParaRPr lang="en-AU"/>
                    </a:p>
                  </a:txBody>
                  <a:tcPr marL="68580" marR="68580"/>
                </a:tc>
                <a:tc>
                  <a:txBody>
                    <a:bodyPr/>
                    <a:lstStyle/>
                    <a:p>
                      <a:pPr algn="ctr"/>
                      <a:r>
                        <a:rPr lang="ar-JO" dirty="0"/>
                        <a:t>النجوم</a:t>
                      </a:r>
                      <a:endParaRPr lang="en-AU" dirty="0"/>
                    </a:p>
                  </a:txBody>
                  <a:tcPr marL="68580" marR="68580"/>
                </a:tc>
                <a:tc>
                  <a:txBody>
                    <a:bodyPr/>
                    <a:lstStyle/>
                    <a:p>
                      <a:pPr algn="ctr"/>
                      <a:r>
                        <a:rPr lang="ar-JO" dirty="0"/>
                        <a:t>3</a:t>
                      </a:r>
                      <a:endParaRPr lang="en-AU" dirty="0"/>
                    </a:p>
                  </a:txBody>
                  <a:tcPr marL="68580" marR="68580"/>
                </a:tc>
                <a:extLst>
                  <a:ext uri="{0D108BD9-81ED-4DB2-BD59-A6C34878D82A}">
                    <a16:rowId xmlns:a16="http://schemas.microsoft.com/office/drawing/2014/main" val="10003"/>
                  </a:ext>
                </a:extLst>
              </a:tr>
              <a:tr h="357345">
                <a:tc>
                  <a:txBody>
                    <a:bodyPr/>
                    <a:lstStyle/>
                    <a:p>
                      <a:pPr algn="ctr"/>
                      <a:r>
                        <a:rPr lang="ar-JO" dirty="0"/>
                        <a:t>1</a:t>
                      </a:r>
                      <a:endParaRPr lang="en-AU" dirty="0"/>
                    </a:p>
                  </a:txBody>
                  <a:tcPr marL="68580" marR="68580"/>
                </a:tc>
                <a:tc>
                  <a:txBody>
                    <a:bodyPr/>
                    <a:lstStyle/>
                    <a:p>
                      <a:pPr algn="ctr"/>
                      <a:r>
                        <a:rPr lang="ar-JO" dirty="0"/>
                        <a:t>النور</a:t>
                      </a:r>
                      <a:endParaRPr lang="en-AU" dirty="0"/>
                    </a:p>
                  </a:txBody>
                  <a:tcPr marL="68580" marR="68580"/>
                </a:tc>
                <a:tc>
                  <a:txBody>
                    <a:bodyPr/>
                    <a:lstStyle/>
                    <a:p>
                      <a:pPr algn="ctr"/>
                      <a:endParaRPr lang="en-AU" dirty="0"/>
                    </a:p>
                  </a:txBody>
                  <a:tcPr marL="68580" marR="68580"/>
                </a:tc>
                <a:tc>
                  <a:txBody>
                    <a:bodyPr/>
                    <a:lstStyle/>
                    <a:p>
                      <a:pPr algn="ctr"/>
                      <a:r>
                        <a:rPr lang="ar-JO" dirty="0"/>
                        <a:t>المياه</a:t>
                      </a:r>
                      <a:endParaRPr lang="en-AU" dirty="0"/>
                    </a:p>
                  </a:txBody>
                  <a:tcPr marL="68580" marR="68580"/>
                </a:tc>
                <a:tc>
                  <a:txBody>
                    <a:bodyPr/>
                    <a:lstStyle/>
                    <a:p>
                      <a:pPr algn="ctr"/>
                      <a:r>
                        <a:rPr lang="ar-JO" dirty="0"/>
                        <a:t>4</a:t>
                      </a:r>
                      <a:endParaRPr lang="en-AU" dirty="0"/>
                    </a:p>
                  </a:txBody>
                  <a:tcPr marL="68580" marR="68580"/>
                </a:tc>
                <a:extLst>
                  <a:ext uri="{0D108BD9-81ED-4DB2-BD59-A6C34878D82A}">
                    <a16:rowId xmlns:a16="http://schemas.microsoft.com/office/drawing/2014/main" val="10004"/>
                  </a:ext>
                </a:extLst>
              </a:tr>
              <a:tr h="357345">
                <a:tc>
                  <a:txBody>
                    <a:bodyPr/>
                    <a:lstStyle/>
                    <a:p>
                      <a:pPr algn="ctr"/>
                      <a:r>
                        <a:rPr lang="ar-JO" dirty="0"/>
                        <a:t>2</a:t>
                      </a:r>
                      <a:endParaRPr lang="en-AU" dirty="0"/>
                    </a:p>
                  </a:txBody>
                  <a:tcPr marL="68580" marR="68580"/>
                </a:tc>
                <a:tc>
                  <a:txBody>
                    <a:bodyPr/>
                    <a:lstStyle/>
                    <a:p>
                      <a:pPr algn="ctr"/>
                      <a:r>
                        <a:rPr lang="ar-JO" dirty="0"/>
                        <a:t>المحيطات</a:t>
                      </a:r>
                      <a:endParaRPr lang="en-AU" dirty="0"/>
                    </a:p>
                  </a:txBody>
                  <a:tcPr marL="68580" marR="68580"/>
                </a:tc>
                <a:tc>
                  <a:txBody>
                    <a:bodyPr/>
                    <a:lstStyle/>
                    <a:p>
                      <a:pPr algn="ctr"/>
                      <a:endParaRPr lang="en-AU" dirty="0"/>
                    </a:p>
                  </a:txBody>
                  <a:tcPr marL="68580" marR="68580"/>
                </a:tc>
                <a:tc>
                  <a:txBody>
                    <a:bodyPr/>
                    <a:lstStyle/>
                    <a:p>
                      <a:pPr algn="ctr"/>
                      <a:r>
                        <a:rPr lang="ar-JO" dirty="0"/>
                        <a:t>النظام</a:t>
                      </a:r>
                      <a:r>
                        <a:rPr lang="ar-JO" baseline="0" dirty="0"/>
                        <a:t> الشمسي</a:t>
                      </a:r>
                      <a:endParaRPr lang="en-AU" dirty="0"/>
                    </a:p>
                  </a:txBody>
                  <a:tcPr marL="68580" marR="68580"/>
                </a:tc>
                <a:tc>
                  <a:txBody>
                    <a:bodyPr/>
                    <a:lstStyle/>
                    <a:p>
                      <a:pPr algn="ctr"/>
                      <a:r>
                        <a:rPr lang="ar-JO" dirty="0"/>
                        <a:t>5</a:t>
                      </a:r>
                      <a:endParaRPr lang="en-AU" dirty="0"/>
                    </a:p>
                  </a:txBody>
                  <a:tcPr marL="68580" marR="68580"/>
                </a:tc>
                <a:extLst>
                  <a:ext uri="{0D108BD9-81ED-4DB2-BD59-A6C34878D82A}">
                    <a16:rowId xmlns:a16="http://schemas.microsoft.com/office/drawing/2014/main" val="10005"/>
                  </a:ext>
                </a:extLst>
              </a:tr>
              <a:tr h="357345">
                <a:tc>
                  <a:txBody>
                    <a:bodyPr/>
                    <a:lstStyle/>
                    <a:p>
                      <a:pPr algn="ctr"/>
                      <a:r>
                        <a:rPr lang="ar-JO" dirty="0"/>
                        <a:t>3</a:t>
                      </a:r>
                      <a:endParaRPr lang="en-AU" dirty="0"/>
                    </a:p>
                  </a:txBody>
                  <a:tcPr marL="68580" marR="68580"/>
                </a:tc>
                <a:tc>
                  <a:txBody>
                    <a:bodyPr/>
                    <a:lstStyle/>
                    <a:p>
                      <a:pPr algn="ctr"/>
                      <a:r>
                        <a:rPr lang="ar-JO" dirty="0"/>
                        <a:t>اليابسة</a:t>
                      </a:r>
                      <a:endParaRPr lang="en-AU" dirty="0"/>
                    </a:p>
                  </a:txBody>
                  <a:tcPr marL="68580" marR="68580"/>
                </a:tc>
                <a:tc>
                  <a:txBody>
                    <a:bodyPr/>
                    <a:lstStyle/>
                    <a:p>
                      <a:pPr algn="ctr"/>
                      <a:endParaRPr lang="en-AU" dirty="0"/>
                    </a:p>
                  </a:txBody>
                  <a:tcPr marL="68580" marR="68580"/>
                </a:tc>
                <a:tc>
                  <a:txBody>
                    <a:bodyPr/>
                    <a:lstStyle/>
                    <a:p>
                      <a:pPr algn="ctr"/>
                      <a:r>
                        <a:rPr lang="ar-JO" dirty="0"/>
                        <a:t>الأرض</a:t>
                      </a:r>
                      <a:endParaRPr lang="en-AU" dirty="0"/>
                    </a:p>
                  </a:txBody>
                  <a:tcPr marL="68580" marR="68580"/>
                </a:tc>
                <a:tc>
                  <a:txBody>
                    <a:bodyPr/>
                    <a:lstStyle/>
                    <a:p>
                      <a:pPr algn="ctr"/>
                      <a:r>
                        <a:rPr lang="ar-JO" dirty="0"/>
                        <a:t>6</a:t>
                      </a:r>
                      <a:endParaRPr lang="en-AU" dirty="0"/>
                    </a:p>
                  </a:txBody>
                  <a:tcPr marL="68580" marR="68580"/>
                </a:tc>
                <a:extLst>
                  <a:ext uri="{0D108BD9-81ED-4DB2-BD59-A6C34878D82A}">
                    <a16:rowId xmlns:a16="http://schemas.microsoft.com/office/drawing/2014/main" val="10006"/>
                  </a:ext>
                </a:extLst>
              </a:tr>
              <a:tr h="473536">
                <a:tc>
                  <a:txBody>
                    <a:bodyPr/>
                    <a:lstStyle/>
                    <a:p>
                      <a:pPr algn="ctr"/>
                      <a:r>
                        <a:rPr lang="ar-JO" dirty="0"/>
                        <a:t>3</a:t>
                      </a:r>
                      <a:endParaRPr lang="en-AU" dirty="0"/>
                    </a:p>
                  </a:txBody>
                  <a:tcPr marL="68580" marR="68580"/>
                </a:tc>
                <a:tc>
                  <a:txBody>
                    <a:bodyPr/>
                    <a:lstStyle/>
                    <a:p>
                      <a:pPr algn="ctr"/>
                      <a:r>
                        <a:rPr lang="ar-JO" dirty="0"/>
                        <a:t>الحياة</a:t>
                      </a:r>
                      <a:r>
                        <a:rPr lang="ar-JO" baseline="0" dirty="0"/>
                        <a:t> الأولى (النباتية)</a:t>
                      </a:r>
                      <a:endParaRPr lang="en-AU" dirty="0"/>
                    </a:p>
                  </a:txBody>
                  <a:tcPr marL="68580" marR="68580"/>
                </a:tc>
                <a:tc>
                  <a:txBody>
                    <a:bodyPr/>
                    <a:lstStyle/>
                    <a:p>
                      <a:pPr algn="ctr"/>
                      <a:endParaRPr lang="en-AU" dirty="0"/>
                    </a:p>
                  </a:txBody>
                  <a:tcPr marL="68580" marR="68580"/>
                </a:tc>
                <a:tc>
                  <a:txBody>
                    <a:bodyPr/>
                    <a:lstStyle/>
                    <a:p>
                      <a:pPr algn="ctr"/>
                      <a:r>
                        <a:rPr lang="ar-JO" dirty="0"/>
                        <a:t>اليابسة</a:t>
                      </a:r>
                      <a:endParaRPr lang="en-AU" dirty="0"/>
                    </a:p>
                  </a:txBody>
                  <a:tcPr marL="68580" marR="68580"/>
                </a:tc>
                <a:tc>
                  <a:txBody>
                    <a:bodyPr/>
                    <a:lstStyle/>
                    <a:p>
                      <a:pPr algn="ctr"/>
                      <a:r>
                        <a:rPr lang="ar-JO" dirty="0"/>
                        <a:t>7</a:t>
                      </a:r>
                      <a:endParaRPr lang="en-AU" dirty="0"/>
                    </a:p>
                  </a:txBody>
                  <a:tcPr marL="68580" marR="68580"/>
                </a:tc>
                <a:extLst>
                  <a:ext uri="{0D108BD9-81ED-4DB2-BD59-A6C34878D82A}">
                    <a16:rowId xmlns:a16="http://schemas.microsoft.com/office/drawing/2014/main" val="10007"/>
                  </a:ext>
                </a:extLst>
              </a:tr>
              <a:tr h="357345">
                <a:tc>
                  <a:txBody>
                    <a:bodyPr/>
                    <a:lstStyle/>
                    <a:p>
                      <a:pPr algn="ctr"/>
                      <a:r>
                        <a:rPr lang="ar-JO" dirty="0"/>
                        <a:t>3</a:t>
                      </a:r>
                      <a:endParaRPr lang="en-AU" dirty="0"/>
                    </a:p>
                  </a:txBody>
                  <a:tcPr marL="68580" marR="68580"/>
                </a:tc>
                <a:tc>
                  <a:txBody>
                    <a:bodyPr/>
                    <a:lstStyle/>
                    <a:p>
                      <a:pPr algn="ctr"/>
                      <a:r>
                        <a:rPr lang="ar-JO" dirty="0"/>
                        <a:t>الأشجار</a:t>
                      </a:r>
                      <a:endParaRPr lang="en-AU" dirty="0"/>
                    </a:p>
                  </a:txBody>
                  <a:tcPr marL="68580" marR="68580"/>
                </a:tc>
                <a:tc>
                  <a:txBody>
                    <a:bodyPr/>
                    <a:lstStyle/>
                    <a:p>
                      <a:pPr algn="ctr"/>
                      <a:endParaRPr lang="en-AU" dirty="0"/>
                    </a:p>
                  </a:txBody>
                  <a:tcPr marL="68580" marR="68580"/>
                </a:tc>
                <a:tc>
                  <a:txBody>
                    <a:bodyPr/>
                    <a:lstStyle/>
                    <a:p>
                      <a:pPr algn="ctr"/>
                      <a:r>
                        <a:rPr lang="ar-JO" dirty="0"/>
                        <a:t>المحيطات</a:t>
                      </a:r>
                      <a:endParaRPr lang="en-AU" dirty="0"/>
                    </a:p>
                  </a:txBody>
                  <a:tcPr marL="68580" marR="68580"/>
                </a:tc>
                <a:tc>
                  <a:txBody>
                    <a:bodyPr/>
                    <a:lstStyle/>
                    <a:p>
                      <a:pPr algn="ctr"/>
                      <a:r>
                        <a:rPr lang="ar-JO" dirty="0"/>
                        <a:t>8</a:t>
                      </a:r>
                      <a:endParaRPr lang="en-AU" dirty="0"/>
                    </a:p>
                  </a:txBody>
                  <a:tcPr marL="68580" marR="68580"/>
                </a:tc>
                <a:extLst>
                  <a:ext uri="{0D108BD9-81ED-4DB2-BD59-A6C34878D82A}">
                    <a16:rowId xmlns:a16="http://schemas.microsoft.com/office/drawing/2014/main" val="10008"/>
                  </a:ext>
                </a:extLst>
              </a:tr>
              <a:tr h="473536">
                <a:tc>
                  <a:txBody>
                    <a:bodyPr/>
                    <a:lstStyle/>
                    <a:p>
                      <a:pPr algn="ctr"/>
                      <a:r>
                        <a:rPr lang="ar-JO" dirty="0"/>
                        <a:t>4</a:t>
                      </a:r>
                      <a:endParaRPr lang="en-AU" dirty="0"/>
                    </a:p>
                  </a:txBody>
                  <a:tcPr marL="68580" marR="68580"/>
                </a:tc>
                <a:tc>
                  <a:txBody>
                    <a:bodyPr/>
                    <a:lstStyle/>
                    <a:p>
                      <a:pPr algn="ctr"/>
                      <a:r>
                        <a:rPr lang="ar-JO" dirty="0"/>
                        <a:t>النظام</a:t>
                      </a:r>
                      <a:r>
                        <a:rPr lang="ar-JO" baseline="0" dirty="0"/>
                        <a:t> الشمسي</a:t>
                      </a:r>
                      <a:endParaRPr lang="en-AU" dirty="0"/>
                    </a:p>
                  </a:txBody>
                  <a:tcPr marL="68580" marR="68580"/>
                </a:tc>
                <a:tc>
                  <a:txBody>
                    <a:bodyPr/>
                    <a:lstStyle/>
                    <a:p>
                      <a:pPr algn="ctr"/>
                      <a:endParaRPr lang="en-AU" dirty="0"/>
                    </a:p>
                  </a:txBody>
                  <a:tcPr marL="68580" marR="68580"/>
                </a:tc>
                <a:tc>
                  <a:txBody>
                    <a:bodyPr/>
                    <a:lstStyle/>
                    <a:p>
                      <a:pPr algn="ctr"/>
                      <a:r>
                        <a:rPr lang="ar-JO" dirty="0"/>
                        <a:t>الحياة</a:t>
                      </a:r>
                      <a:r>
                        <a:rPr lang="ar-JO" baseline="0" dirty="0"/>
                        <a:t> الأولى (خلية وحيدة)</a:t>
                      </a:r>
                      <a:endParaRPr lang="en-AU" dirty="0"/>
                    </a:p>
                  </a:txBody>
                  <a:tcPr marL="68580" marR="68580"/>
                </a:tc>
                <a:tc>
                  <a:txBody>
                    <a:bodyPr/>
                    <a:lstStyle/>
                    <a:p>
                      <a:pPr algn="ctr"/>
                      <a:r>
                        <a:rPr lang="ar-JO" dirty="0"/>
                        <a:t>9</a:t>
                      </a:r>
                      <a:endParaRPr lang="en-AU" dirty="0"/>
                    </a:p>
                  </a:txBody>
                  <a:tcPr marL="68580" marR="68580"/>
                </a:tc>
                <a:extLst>
                  <a:ext uri="{0D108BD9-81ED-4DB2-BD59-A6C34878D82A}">
                    <a16:rowId xmlns:a16="http://schemas.microsoft.com/office/drawing/2014/main" val="10009"/>
                  </a:ext>
                </a:extLst>
              </a:tr>
              <a:tr h="357345">
                <a:tc>
                  <a:txBody>
                    <a:bodyPr/>
                    <a:lstStyle/>
                    <a:p>
                      <a:pPr algn="ctr"/>
                      <a:r>
                        <a:rPr lang="ar-JO" dirty="0"/>
                        <a:t>4</a:t>
                      </a:r>
                      <a:endParaRPr lang="en-AU" dirty="0"/>
                    </a:p>
                  </a:txBody>
                  <a:tcPr marL="68580" marR="68580"/>
                </a:tc>
                <a:tc>
                  <a:txBody>
                    <a:bodyPr/>
                    <a:lstStyle/>
                    <a:p>
                      <a:pPr algn="ctr"/>
                      <a:r>
                        <a:rPr lang="ar-JO" dirty="0"/>
                        <a:t>النجوم</a:t>
                      </a:r>
                      <a:endParaRPr lang="en-AU" dirty="0"/>
                    </a:p>
                  </a:txBody>
                  <a:tcPr marL="68580" marR="68580"/>
                </a:tc>
                <a:tc>
                  <a:txBody>
                    <a:bodyPr/>
                    <a:lstStyle/>
                    <a:p>
                      <a:pPr algn="ctr"/>
                      <a:endParaRPr lang="en-AU" dirty="0"/>
                    </a:p>
                  </a:txBody>
                  <a:tcPr marL="68580" marR="68580"/>
                </a:tc>
                <a:tc>
                  <a:txBody>
                    <a:bodyPr/>
                    <a:lstStyle/>
                    <a:p>
                      <a:pPr algn="ctr"/>
                      <a:r>
                        <a:rPr lang="ar-JO" dirty="0"/>
                        <a:t>الأسماك</a:t>
                      </a:r>
                      <a:endParaRPr lang="en-AU" dirty="0"/>
                    </a:p>
                  </a:txBody>
                  <a:tcPr marL="68580" marR="68580"/>
                </a:tc>
                <a:tc>
                  <a:txBody>
                    <a:bodyPr/>
                    <a:lstStyle/>
                    <a:p>
                      <a:pPr algn="ctr"/>
                      <a:r>
                        <a:rPr lang="ar-JO" dirty="0"/>
                        <a:t>10</a:t>
                      </a:r>
                      <a:endParaRPr lang="en-AU" dirty="0"/>
                    </a:p>
                  </a:txBody>
                  <a:tcPr marL="68580" marR="68580"/>
                </a:tc>
                <a:extLst>
                  <a:ext uri="{0D108BD9-81ED-4DB2-BD59-A6C34878D82A}">
                    <a16:rowId xmlns:a16="http://schemas.microsoft.com/office/drawing/2014/main" val="10010"/>
                  </a:ext>
                </a:extLst>
              </a:tr>
              <a:tr h="357345">
                <a:tc>
                  <a:txBody>
                    <a:bodyPr/>
                    <a:lstStyle/>
                    <a:p>
                      <a:pPr algn="ctr"/>
                      <a:r>
                        <a:rPr lang="ar-JO" dirty="0"/>
                        <a:t>5</a:t>
                      </a:r>
                      <a:endParaRPr lang="en-AU" dirty="0"/>
                    </a:p>
                  </a:txBody>
                  <a:tcPr marL="68580" marR="68580"/>
                </a:tc>
                <a:tc>
                  <a:txBody>
                    <a:bodyPr/>
                    <a:lstStyle/>
                    <a:p>
                      <a:pPr algn="ctr"/>
                      <a:r>
                        <a:rPr lang="ar-JO" dirty="0"/>
                        <a:t>الأسماك</a:t>
                      </a:r>
                      <a:endParaRPr lang="en-AU" dirty="0"/>
                    </a:p>
                  </a:txBody>
                  <a:tcPr marL="68580" marR="68580"/>
                </a:tc>
                <a:tc>
                  <a:txBody>
                    <a:bodyPr/>
                    <a:lstStyle/>
                    <a:p>
                      <a:pPr algn="ctr"/>
                      <a:endParaRPr lang="en-AU" dirty="0"/>
                    </a:p>
                  </a:txBody>
                  <a:tcPr marL="68580" marR="68580"/>
                </a:tc>
                <a:tc>
                  <a:txBody>
                    <a:bodyPr/>
                    <a:lstStyle/>
                    <a:p>
                      <a:pPr algn="ctr"/>
                      <a:r>
                        <a:rPr lang="ar-JO" dirty="0"/>
                        <a:t>الأشجار</a:t>
                      </a:r>
                      <a:endParaRPr lang="en-AU" dirty="0"/>
                    </a:p>
                  </a:txBody>
                  <a:tcPr marL="68580" marR="68580"/>
                </a:tc>
                <a:tc>
                  <a:txBody>
                    <a:bodyPr/>
                    <a:lstStyle/>
                    <a:p>
                      <a:pPr algn="ctr"/>
                      <a:r>
                        <a:rPr lang="ar-JO" dirty="0"/>
                        <a:t>11</a:t>
                      </a:r>
                      <a:endParaRPr lang="en-AU" dirty="0"/>
                    </a:p>
                  </a:txBody>
                  <a:tcPr marL="68580" marR="68580"/>
                </a:tc>
                <a:extLst>
                  <a:ext uri="{0D108BD9-81ED-4DB2-BD59-A6C34878D82A}">
                    <a16:rowId xmlns:a16="http://schemas.microsoft.com/office/drawing/2014/main" val="10011"/>
                  </a:ext>
                </a:extLst>
              </a:tr>
              <a:tr h="357345">
                <a:tc>
                  <a:txBody>
                    <a:bodyPr/>
                    <a:lstStyle/>
                    <a:p>
                      <a:pPr algn="ctr"/>
                      <a:r>
                        <a:rPr lang="ar-JO" dirty="0"/>
                        <a:t>5</a:t>
                      </a:r>
                      <a:endParaRPr lang="en-AU" dirty="0"/>
                    </a:p>
                  </a:txBody>
                  <a:tcPr marL="68580" marR="68580"/>
                </a:tc>
                <a:tc>
                  <a:txBody>
                    <a:bodyPr/>
                    <a:lstStyle/>
                    <a:p>
                      <a:pPr algn="ctr"/>
                      <a:r>
                        <a:rPr lang="ar-JO" dirty="0"/>
                        <a:t>الطيور</a:t>
                      </a:r>
                      <a:endParaRPr lang="en-AU" dirty="0"/>
                    </a:p>
                  </a:txBody>
                  <a:tcPr marL="68580" marR="68580"/>
                </a:tc>
                <a:tc>
                  <a:txBody>
                    <a:bodyPr/>
                    <a:lstStyle/>
                    <a:p>
                      <a:pPr algn="ctr"/>
                      <a:endParaRPr lang="en-AU" dirty="0"/>
                    </a:p>
                  </a:txBody>
                  <a:tcPr marL="68580" marR="68580"/>
                </a:tc>
                <a:tc>
                  <a:txBody>
                    <a:bodyPr/>
                    <a:lstStyle/>
                    <a:p>
                      <a:pPr algn="ctr"/>
                      <a:r>
                        <a:rPr lang="ar-JO" dirty="0"/>
                        <a:t>الحشرات</a:t>
                      </a:r>
                      <a:endParaRPr lang="en-AU" dirty="0"/>
                    </a:p>
                  </a:txBody>
                  <a:tcPr marL="68580" marR="68580"/>
                </a:tc>
                <a:tc>
                  <a:txBody>
                    <a:bodyPr/>
                    <a:lstStyle/>
                    <a:p>
                      <a:pPr algn="ctr"/>
                      <a:r>
                        <a:rPr lang="ar-JO" dirty="0"/>
                        <a:t>12</a:t>
                      </a:r>
                      <a:endParaRPr lang="en-AU" dirty="0"/>
                    </a:p>
                  </a:txBody>
                  <a:tcPr marL="68580" marR="68580"/>
                </a:tc>
                <a:extLst>
                  <a:ext uri="{0D108BD9-81ED-4DB2-BD59-A6C34878D82A}">
                    <a16:rowId xmlns:a16="http://schemas.microsoft.com/office/drawing/2014/main" val="10012"/>
                  </a:ext>
                </a:extLst>
              </a:tr>
              <a:tr h="357345">
                <a:tc>
                  <a:txBody>
                    <a:bodyPr/>
                    <a:lstStyle/>
                    <a:p>
                      <a:pPr algn="ctr"/>
                      <a:r>
                        <a:rPr lang="ar-JO" dirty="0"/>
                        <a:t>6</a:t>
                      </a:r>
                      <a:endParaRPr lang="en-AU" dirty="0"/>
                    </a:p>
                  </a:txBody>
                  <a:tcPr marL="68580" marR="68580"/>
                </a:tc>
                <a:tc>
                  <a:txBody>
                    <a:bodyPr/>
                    <a:lstStyle/>
                    <a:p>
                      <a:pPr algn="ctr"/>
                      <a:r>
                        <a:rPr lang="ar-JO" dirty="0"/>
                        <a:t>الثدييات</a:t>
                      </a:r>
                      <a:endParaRPr lang="en-AU" dirty="0"/>
                    </a:p>
                  </a:txBody>
                  <a:tcPr marL="68580" marR="68580"/>
                </a:tc>
                <a:tc>
                  <a:txBody>
                    <a:bodyPr/>
                    <a:lstStyle/>
                    <a:p>
                      <a:pPr algn="ctr"/>
                      <a:endParaRPr lang="en-AU" dirty="0"/>
                    </a:p>
                  </a:txBody>
                  <a:tcPr marL="68580" marR="68580"/>
                </a:tc>
                <a:tc>
                  <a:txBody>
                    <a:bodyPr/>
                    <a:lstStyle/>
                    <a:p>
                      <a:pPr algn="ctr"/>
                      <a:r>
                        <a:rPr lang="ar-JO" dirty="0"/>
                        <a:t>الزواحف</a:t>
                      </a:r>
                      <a:endParaRPr lang="en-AU" dirty="0"/>
                    </a:p>
                  </a:txBody>
                  <a:tcPr marL="68580" marR="68580"/>
                </a:tc>
                <a:tc>
                  <a:txBody>
                    <a:bodyPr/>
                    <a:lstStyle/>
                    <a:p>
                      <a:pPr algn="ctr"/>
                      <a:r>
                        <a:rPr lang="ar-JO" dirty="0"/>
                        <a:t>13</a:t>
                      </a:r>
                      <a:endParaRPr lang="en-AU" dirty="0"/>
                    </a:p>
                  </a:txBody>
                  <a:tcPr marL="68580" marR="68580"/>
                </a:tc>
                <a:extLst>
                  <a:ext uri="{0D108BD9-81ED-4DB2-BD59-A6C34878D82A}">
                    <a16:rowId xmlns:a16="http://schemas.microsoft.com/office/drawing/2014/main" val="10013"/>
                  </a:ext>
                </a:extLst>
              </a:tr>
              <a:tr h="357345">
                <a:tc>
                  <a:txBody>
                    <a:bodyPr/>
                    <a:lstStyle/>
                    <a:p>
                      <a:pPr algn="ctr"/>
                      <a:r>
                        <a:rPr lang="ar-JO" dirty="0"/>
                        <a:t>6</a:t>
                      </a:r>
                      <a:endParaRPr lang="en-AU" dirty="0"/>
                    </a:p>
                  </a:txBody>
                  <a:tcPr marL="68580" marR="68580"/>
                </a:tc>
                <a:tc>
                  <a:txBody>
                    <a:bodyPr/>
                    <a:lstStyle/>
                    <a:p>
                      <a:pPr algn="ctr"/>
                      <a:r>
                        <a:rPr lang="ar-JO" dirty="0"/>
                        <a:t>الزواحف</a:t>
                      </a:r>
                      <a:endParaRPr lang="en-AU" dirty="0"/>
                    </a:p>
                  </a:txBody>
                  <a:tcPr marL="68580" marR="68580"/>
                </a:tc>
                <a:tc>
                  <a:txBody>
                    <a:bodyPr/>
                    <a:lstStyle/>
                    <a:p>
                      <a:pPr algn="ctr"/>
                      <a:endParaRPr lang="en-AU" dirty="0"/>
                    </a:p>
                  </a:txBody>
                  <a:tcPr marL="68580" marR="68580"/>
                </a:tc>
                <a:tc>
                  <a:txBody>
                    <a:bodyPr/>
                    <a:lstStyle/>
                    <a:p>
                      <a:pPr algn="ctr"/>
                      <a:r>
                        <a:rPr lang="ar-JO" dirty="0"/>
                        <a:t>الطيور</a:t>
                      </a:r>
                      <a:endParaRPr lang="en-AU" dirty="0"/>
                    </a:p>
                  </a:txBody>
                  <a:tcPr marL="68580" marR="68580"/>
                </a:tc>
                <a:tc>
                  <a:txBody>
                    <a:bodyPr/>
                    <a:lstStyle/>
                    <a:p>
                      <a:pPr algn="ctr"/>
                      <a:r>
                        <a:rPr lang="ar-JO" dirty="0"/>
                        <a:t>14</a:t>
                      </a:r>
                      <a:endParaRPr lang="en-AU" dirty="0"/>
                    </a:p>
                  </a:txBody>
                  <a:tcPr marL="68580" marR="68580"/>
                </a:tc>
                <a:extLst>
                  <a:ext uri="{0D108BD9-81ED-4DB2-BD59-A6C34878D82A}">
                    <a16:rowId xmlns:a16="http://schemas.microsoft.com/office/drawing/2014/main" val="10014"/>
                  </a:ext>
                </a:extLst>
              </a:tr>
              <a:tr h="357345">
                <a:tc>
                  <a:txBody>
                    <a:bodyPr/>
                    <a:lstStyle/>
                    <a:p>
                      <a:pPr algn="ctr"/>
                      <a:r>
                        <a:rPr lang="ar-JO" dirty="0"/>
                        <a:t>6</a:t>
                      </a:r>
                      <a:endParaRPr lang="en-AU" dirty="0"/>
                    </a:p>
                  </a:txBody>
                  <a:tcPr marL="68580" marR="68580"/>
                </a:tc>
                <a:tc>
                  <a:txBody>
                    <a:bodyPr/>
                    <a:lstStyle/>
                    <a:p>
                      <a:pPr algn="ctr"/>
                      <a:r>
                        <a:rPr lang="ar-JO" dirty="0"/>
                        <a:t>الحشرات</a:t>
                      </a:r>
                      <a:endParaRPr lang="en-AU" dirty="0"/>
                    </a:p>
                  </a:txBody>
                  <a:tcPr marL="68580" marR="68580"/>
                </a:tc>
                <a:tc>
                  <a:txBody>
                    <a:bodyPr/>
                    <a:lstStyle/>
                    <a:p>
                      <a:pPr algn="ctr"/>
                      <a:endParaRPr lang="en-AU" dirty="0"/>
                    </a:p>
                  </a:txBody>
                  <a:tcPr marL="68580" marR="68580"/>
                </a:tc>
                <a:tc>
                  <a:txBody>
                    <a:bodyPr/>
                    <a:lstStyle/>
                    <a:p>
                      <a:pPr algn="ctr"/>
                      <a:r>
                        <a:rPr lang="ar-JO" dirty="0"/>
                        <a:t>الثدييات</a:t>
                      </a:r>
                      <a:endParaRPr lang="en-AU" dirty="0"/>
                    </a:p>
                  </a:txBody>
                  <a:tcPr marL="68580" marR="68580"/>
                </a:tc>
                <a:tc>
                  <a:txBody>
                    <a:bodyPr/>
                    <a:lstStyle/>
                    <a:p>
                      <a:pPr algn="ctr"/>
                      <a:r>
                        <a:rPr lang="ar-JO" dirty="0"/>
                        <a:t>15</a:t>
                      </a:r>
                      <a:endParaRPr lang="en-AU" dirty="0"/>
                    </a:p>
                  </a:txBody>
                  <a:tcPr marL="68580" marR="68580"/>
                </a:tc>
                <a:extLst>
                  <a:ext uri="{0D108BD9-81ED-4DB2-BD59-A6C34878D82A}">
                    <a16:rowId xmlns:a16="http://schemas.microsoft.com/office/drawing/2014/main" val="10015"/>
                  </a:ext>
                </a:extLst>
              </a:tr>
              <a:tr h="357345">
                <a:tc>
                  <a:txBody>
                    <a:bodyPr/>
                    <a:lstStyle/>
                    <a:p>
                      <a:pPr algn="ctr"/>
                      <a:r>
                        <a:rPr lang="ar-JO" dirty="0"/>
                        <a:t>6</a:t>
                      </a:r>
                      <a:endParaRPr lang="en-AU" dirty="0"/>
                    </a:p>
                  </a:txBody>
                  <a:tcPr marL="68580" marR="68580"/>
                </a:tc>
                <a:tc>
                  <a:txBody>
                    <a:bodyPr/>
                    <a:lstStyle/>
                    <a:p>
                      <a:pPr algn="ctr"/>
                      <a:r>
                        <a:rPr lang="ar-JO" dirty="0"/>
                        <a:t>الإنسان</a:t>
                      </a:r>
                      <a:endParaRPr lang="en-AU" dirty="0"/>
                    </a:p>
                  </a:txBody>
                  <a:tcPr marL="68580" marR="68580"/>
                </a:tc>
                <a:tc>
                  <a:txBody>
                    <a:bodyPr/>
                    <a:lstStyle/>
                    <a:p>
                      <a:pPr algn="ctr"/>
                      <a:endParaRPr lang="en-AU" dirty="0"/>
                    </a:p>
                  </a:txBody>
                  <a:tcPr marL="68580" marR="68580"/>
                </a:tc>
                <a:tc>
                  <a:txBody>
                    <a:bodyPr/>
                    <a:lstStyle/>
                    <a:p>
                      <a:pPr algn="ctr"/>
                      <a:r>
                        <a:rPr lang="ar-JO" dirty="0"/>
                        <a:t>الإنسان</a:t>
                      </a:r>
                      <a:endParaRPr lang="en-AU" dirty="0"/>
                    </a:p>
                  </a:txBody>
                  <a:tcPr marL="68580" marR="68580"/>
                </a:tc>
                <a:tc>
                  <a:txBody>
                    <a:bodyPr/>
                    <a:lstStyle/>
                    <a:p>
                      <a:pPr algn="ctr"/>
                      <a:r>
                        <a:rPr lang="ar-JO" dirty="0"/>
                        <a:t>16</a:t>
                      </a:r>
                      <a:endParaRPr lang="en-AU" dirty="0"/>
                    </a:p>
                  </a:txBody>
                  <a:tcPr marL="68580" marR="68580"/>
                </a:tc>
                <a:extLst>
                  <a:ext uri="{0D108BD9-81ED-4DB2-BD59-A6C34878D82A}">
                    <a16:rowId xmlns:a16="http://schemas.microsoft.com/office/drawing/2014/main" val="10016"/>
                  </a:ext>
                </a:extLst>
              </a:tr>
            </a:tbl>
          </a:graphicData>
        </a:graphic>
      </p:graphicFrame>
      <p:cxnSp>
        <p:nvCxnSpPr>
          <p:cNvPr id="6" name="Straight Connector 5"/>
          <p:cNvCxnSpPr/>
          <p:nvPr/>
        </p:nvCxnSpPr>
        <p:spPr>
          <a:xfrm>
            <a:off x="3046456" y="609215"/>
            <a:ext cx="2195946" cy="188421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046456" y="987906"/>
            <a:ext cx="219594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046456" y="1357361"/>
            <a:ext cx="2195946" cy="3740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3046456" y="618453"/>
            <a:ext cx="2195946" cy="111298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046456" y="2870200"/>
            <a:ext cx="2195946" cy="82626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997200" y="2101850"/>
            <a:ext cx="2245202" cy="122170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046456" y="2438400"/>
            <a:ext cx="2195946" cy="4475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056848" y="3357035"/>
            <a:ext cx="2185554" cy="110720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3046456" y="2224427"/>
            <a:ext cx="2195946" cy="153092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3046456" y="1357361"/>
            <a:ext cx="2201142" cy="275128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051652" y="4083246"/>
            <a:ext cx="2190750" cy="4040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056848" y="4856787"/>
            <a:ext cx="2190750" cy="75738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3056848" y="5196225"/>
            <a:ext cx="2185554" cy="74814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3056848" y="5219027"/>
            <a:ext cx="2185554" cy="3905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3046456" y="6338067"/>
            <a:ext cx="2190750" cy="2771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55" name="Explosion 1 54"/>
          <p:cNvSpPr/>
          <p:nvPr/>
        </p:nvSpPr>
        <p:spPr>
          <a:xfrm>
            <a:off x="4938757" y="2186326"/>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56" name="Explosion 1 55"/>
          <p:cNvSpPr/>
          <p:nvPr/>
        </p:nvSpPr>
        <p:spPr>
          <a:xfrm>
            <a:off x="3361647" y="803177"/>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57" name="Explosion 1 56"/>
          <p:cNvSpPr/>
          <p:nvPr/>
        </p:nvSpPr>
        <p:spPr>
          <a:xfrm>
            <a:off x="4414593" y="812416"/>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58" name="Explosion 1 57"/>
          <p:cNvSpPr/>
          <p:nvPr/>
        </p:nvSpPr>
        <p:spPr>
          <a:xfrm>
            <a:off x="3773820" y="1114907"/>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59" name="Explosion 1 58"/>
          <p:cNvSpPr/>
          <p:nvPr/>
        </p:nvSpPr>
        <p:spPr>
          <a:xfrm>
            <a:off x="4175601" y="2657384"/>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60" name="Explosion 1 59"/>
          <p:cNvSpPr/>
          <p:nvPr/>
        </p:nvSpPr>
        <p:spPr>
          <a:xfrm>
            <a:off x="4875257" y="1536411"/>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61" name="Explosion 1 60"/>
          <p:cNvSpPr/>
          <p:nvPr/>
        </p:nvSpPr>
        <p:spPr>
          <a:xfrm>
            <a:off x="4583502" y="1844576"/>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62" name="Explosion 1 61"/>
          <p:cNvSpPr/>
          <p:nvPr/>
        </p:nvSpPr>
        <p:spPr>
          <a:xfrm>
            <a:off x="4037923" y="1379301"/>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63" name="Explosion 1 62"/>
          <p:cNvSpPr/>
          <p:nvPr/>
        </p:nvSpPr>
        <p:spPr>
          <a:xfrm>
            <a:off x="3485670" y="1276646"/>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67" name="Explosion 1 66"/>
          <p:cNvSpPr/>
          <p:nvPr/>
        </p:nvSpPr>
        <p:spPr>
          <a:xfrm>
            <a:off x="4542747" y="4020903"/>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68" name="Explosion 1 67"/>
          <p:cNvSpPr/>
          <p:nvPr/>
        </p:nvSpPr>
        <p:spPr>
          <a:xfrm>
            <a:off x="3398882" y="3417072"/>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69" name="Explosion 1 68"/>
          <p:cNvSpPr/>
          <p:nvPr/>
        </p:nvSpPr>
        <p:spPr>
          <a:xfrm>
            <a:off x="3247347" y="3316622"/>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70" name="Explosion 1 69"/>
          <p:cNvSpPr/>
          <p:nvPr/>
        </p:nvSpPr>
        <p:spPr>
          <a:xfrm>
            <a:off x="3969227" y="2558089"/>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71" name="Explosion 1 70"/>
          <p:cNvSpPr/>
          <p:nvPr/>
        </p:nvSpPr>
        <p:spPr>
          <a:xfrm>
            <a:off x="4272295" y="2716264"/>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72" name="Explosion 1 71"/>
          <p:cNvSpPr/>
          <p:nvPr/>
        </p:nvSpPr>
        <p:spPr>
          <a:xfrm>
            <a:off x="4142407" y="2495745"/>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73" name="Explosion 1 72"/>
          <p:cNvSpPr/>
          <p:nvPr/>
        </p:nvSpPr>
        <p:spPr>
          <a:xfrm>
            <a:off x="4406367" y="5193916"/>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75" name="Explosion 1 74"/>
          <p:cNvSpPr/>
          <p:nvPr/>
        </p:nvSpPr>
        <p:spPr>
          <a:xfrm>
            <a:off x="4445189" y="2551741"/>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88" name="Straight Connector 87"/>
          <p:cNvCxnSpPr/>
          <p:nvPr/>
        </p:nvCxnSpPr>
        <p:spPr>
          <a:xfrm flipV="1">
            <a:off x="3056848" y="4863714"/>
            <a:ext cx="2185554" cy="110605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4" name="Explosion 1 63"/>
          <p:cNvSpPr/>
          <p:nvPr/>
        </p:nvSpPr>
        <p:spPr>
          <a:xfrm>
            <a:off x="3864119" y="5376229"/>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74" name="Explosion 1 73"/>
          <p:cNvSpPr/>
          <p:nvPr/>
        </p:nvSpPr>
        <p:spPr>
          <a:xfrm>
            <a:off x="4027531" y="5225091"/>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66" name="Explosion 1 65"/>
          <p:cNvSpPr/>
          <p:nvPr/>
        </p:nvSpPr>
        <p:spPr>
          <a:xfrm>
            <a:off x="3711300" y="5295514"/>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65" name="Explosion 1 64"/>
          <p:cNvSpPr/>
          <p:nvPr/>
        </p:nvSpPr>
        <p:spPr>
          <a:xfrm>
            <a:off x="4267389" y="5120024"/>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04" name="Explosion 1 103"/>
          <p:cNvSpPr/>
          <p:nvPr/>
        </p:nvSpPr>
        <p:spPr>
          <a:xfrm>
            <a:off x="3697620" y="3020485"/>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05" name="Explosion 1 104"/>
          <p:cNvSpPr/>
          <p:nvPr/>
        </p:nvSpPr>
        <p:spPr>
          <a:xfrm>
            <a:off x="3691559" y="3129589"/>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p:cNvSpPr txBox="1"/>
          <p:nvPr/>
        </p:nvSpPr>
        <p:spPr>
          <a:xfrm>
            <a:off x="0" y="6556920"/>
            <a:ext cx="914400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Adapted from Dr. John Hartnett (Associate Professor, Physicist, Cosmologist at The University of Adelaide) at </a:t>
            </a:r>
            <a:r>
              <a:rPr kumimoji="0" lang="en-US" sz="1200" b="0" i="0" u="none" strike="noStrike" kern="1200" cap="none" spc="0" normalizeH="0" baseline="0" noProof="0" dirty="0">
                <a:ln>
                  <a:noFill/>
                </a:ln>
                <a:solidFill>
                  <a:prstClr val="black"/>
                </a:solidFill>
                <a:effectLst/>
                <a:uLnTx/>
                <a:uFillTx/>
                <a:latin typeface="Calibri"/>
                <a:ea typeface="+mn-ea"/>
                <a:cs typeface="+mn-cs"/>
                <a:hlinkClick r:id="rId2"/>
              </a:rPr>
              <a:t>http://johnhartnett.org/</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84743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2"/>
          <p:cNvSpPr>
            <a:spLocks noGrp="1" noChangeArrowheads="1"/>
          </p:cNvSpPr>
          <p:nvPr>
            <p:ph type="ctrTitle"/>
          </p:nvPr>
        </p:nvSpPr>
        <p:spPr>
          <a:xfrm>
            <a:off x="2209800" y="381000"/>
            <a:ext cx="4953000" cy="914400"/>
          </a:xfrm>
        </p:spPr>
        <p:txBody>
          <a:bodyPr/>
          <a:lstStyle/>
          <a:p>
            <a:pPr eaLnBrk="1" hangingPunct="1"/>
            <a:r>
              <a:rPr lang="ar-JO" b="1" i="1" dirty="0">
                <a:solidFill>
                  <a:schemeClr val="bg1"/>
                </a:solidFill>
                <a:latin typeface="Arial" charset="0"/>
              </a:rPr>
              <a:t>تفسيرات                 غير متوافقة</a:t>
            </a:r>
            <a:endParaRPr lang="en-US" sz="3600" dirty="0">
              <a:latin typeface="Arial" charset="0"/>
            </a:endParaRPr>
          </a:p>
        </p:txBody>
      </p:sp>
      <p:graphicFrame>
        <p:nvGraphicFramePr>
          <p:cNvPr id="63491" name="Group 3"/>
          <p:cNvGraphicFramePr>
            <a:graphicFrameLocks noGrp="1"/>
          </p:cNvGraphicFramePr>
          <p:nvPr/>
        </p:nvGraphicFramePr>
        <p:xfrm>
          <a:off x="304800" y="1905000"/>
          <a:ext cx="8382000" cy="4275150"/>
        </p:xfrm>
        <a:graphic>
          <a:graphicData uri="http://schemas.openxmlformats.org/drawingml/2006/table">
            <a:tbl>
              <a:tblPr/>
              <a:tblGrid>
                <a:gridCol w="4191000">
                  <a:extLst>
                    <a:ext uri="{9D8B030D-6E8A-4147-A177-3AD203B41FA5}">
                      <a16:colId xmlns:a16="http://schemas.microsoft.com/office/drawing/2014/main" val="20000"/>
                    </a:ext>
                  </a:extLst>
                </a:gridCol>
                <a:gridCol w="4191000">
                  <a:extLst>
                    <a:ext uri="{9D8B030D-6E8A-4147-A177-3AD203B41FA5}">
                      <a16:colId xmlns:a16="http://schemas.microsoft.com/office/drawing/2014/main" val="20001"/>
                    </a:ext>
                  </a:extLst>
                </a:gridCol>
              </a:tblGrid>
              <a:tr h="58098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charset="0"/>
                          <a:ea typeface="ＭＳ Ｐゴシック" charset="0"/>
                          <a:cs typeface="ＭＳ Ｐゴシック" charset="0"/>
                        </a:rPr>
                        <a:t>الإنفجار العظيم</a:t>
                      </a:r>
                      <a:endParaRPr kumimoji="0" lang="en-US" sz="3200" b="1" i="0" u="none" strike="noStrike" cap="none" normalizeH="0" baseline="0" dirty="0">
                        <a:ln>
                          <a:noFill/>
                        </a:ln>
                        <a:solidFill>
                          <a:schemeClr val="tx2"/>
                        </a:solidFill>
                        <a:effectLst/>
                        <a:latin typeface="Arial" charset="0"/>
                        <a:ea typeface="ＭＳ Ｐゴシック" charset="0"/>
                        <a:cs typeface="ＭＳ Ｐゴシック" charset="0"/>
                      </a:endParaRPr>
                    </a:p>
                  </a:txBody>
                  <a:tcPr marT="45718" marB="45718"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charset="0"/>
                          <a:ea typeface="ＭＳ Ｐゴシック" charset="0"/>
                          <a:cs typeface="ＭＳ Ｐゴシック" charset="0"/>
                        </a:rPr>
                        <a:t>الكتاب المقدس</a:t>
                      </a:r>
                      <a:endParaRPr kumimoji="0" lang="en-US" sz="3200" b="1" i="0" u="none" strike="noStrike" cap="none" normalizeH="0" baseline="0" dirty="0">
                        <a:ln>
                          <a:noFill/>
                        </a:ln>
                        <a:solidFill>
                          <a:schemeClr val="tx2"/>
                        </a:solidFill>
                        <a:effectLst/>
                        <a:latin typeface="Arial" charset="0"/>
                        <a:ea typeface="ＭＳ Ｐゴシック" charset="0"/>
                        <a:cs typeface="ＭＳ Ｐゴシック" charset="0"/>
                      </a:endParaRPr>
                    </a:p>
                  </a:txBody>
                  <a:tcPr marT="45718" marB="45718"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0"/>
                  </a:ext>
                </a:extLst>
              </a:tr>
              <a:tr h="26273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charset="0"/>
                          <a:ea typeface="ＭＳ Ｐゴシック" charset="0"/>
                          <a:cs typeface="ＭＳ Ｐゴシック" charset="0"/>
                        </a:rPr>
                        <a:t>Elements beyond hydrogen and helium formed after millions of years </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18" marB="45718"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charset="0"/>
                          <a:ea typeface="ＭＳ Ｐゴシック" charset="0"/>
                          <a:cs typeface="ＭＳ Ｐゴシック" charset="0"/>
                        </a:rPr>
                        <a:t>All elements made together</a:t>
                      </a:r>
                    </a:p>
                  </a:txBody>
                  <a:tcPr marT="45718" marB="45718"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06679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charset="0"/>
                          <a:ea typeface="ＭＳ Ｐゴシック" charset="0"/>
                          <a:cs typeface="ＭＳ Ｐゴシック" charset="0"/>
                        </a:rPr>
                        <a:t>Earth formed long after the stars</a:t>
                      </a:r>
                    </a:p>
                  </a:txBody>
                  <a:tcPr marT="45718" marB="45718"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charset="0"/>
                          <a:ea typeface="ＭＳ Ｐゴシック" charset="0"/>
                          <a:cs typeface="ＭＳ Ｐゴシック" charset="0"/>
                        </a:rPr>
                        <a:t>Earth formed before stars</a:t>
                      </a:r>
                    </a:p>
                  </a:txBody>
                  <a:tcPr marT="45718" marB="45718"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bl>
          </a:graphicData>
        </a:graphic>
      </p:graphicFrame>
      <p:sp>
        <p:nvSpPr>
          <p:cNvPr id="303113" name="Text Box 17"/>
          <p:cNvSpPr txBox="1">
            <a:spLocks noChangeArrowheads="1"/>
          </p:cNvSpPr>
          <p:nvPr/>
        </p:nvSpPr>
        <p:spPr bwMode="auto">
          <a:xfrm>
            <a:off x="2970213" y="6448425"/>
            <a:ext cx="6097587"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chemeClr val="bg1"/>
                </a:solidFill>
                <a:cs typeface="Arial" charset="0"/>
              </a:rPr>
              <a:t>www.christiananswers.net/ q-eden/big-bang.html</a:t>
            </a:r>
          </a:p>
        </p:txBody>
      </p:sp>
      <p:pic>
        <p:nvPicPr>
          <p:cNvPr id="303114" name="Picture 18" descr="stars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2514600" cy="188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508" name="Rectangle 20"/>
          <p:cNvSpPr>
            <a:spLocks noChangeArrowheads="1"/>
          </p:cNvSpPr>
          <p:nvPr/>
        </p:nvSpPr>
        <p:spPr bwMode="auto">
          <a:xfrm>
            <a:off x="4495800" y="2514600"/>
            <a:ext cx="4367213" cy="2179638"/>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sp>
        <p:nvSpPr>
          <p:cNvPr id="63509" name="Rectangle 21"/>
          <p:cNvSpPr>
            <a:spLocks noChangeArrowheads="1"/>
          </p:cNvSpPr>
          <p:nvPr/>
        </p:nvSpPr>
        <p:spPr bwMode="auto">
          <a:xfrm>
            <a:off x="0" y="2514600"/>
            <a:ext cx="4267200" cy="2179638"/>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sp>
        <p:nvSpPr>
          <p:cNvPr id="63510" name="Rectangle 22"/>
          <p:cNvSpPr>
            <a:spLocks noChangeArrowheads="1"/>
          </p:cNvSpPr>
          <p:nvPr/>
        </p:nvSpPr>
        <p:spPr bwMode="auto">
          <a:xfrm>
            <a:off x="4495800" y="4572000"/>
            <a:ext cx="4367213" cy="16764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sp>
        <p:nvSpPr>
          <p:cNvPr id="63511" name="Rectangle 23"/>
          <p:cNvSpPr>
            <a:spLocks noChangeArrowheads="1"/>
          </p:cNvSpPr>
          <p:nvPr/>
        </p:nvSpPr>
        <p:spPr bwMode="auto">
          <a:xfrm>
            <a:off x="0" y="4572000"/>
            <a:ext cx="4267200" cy="16764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pic>
        <p:nvPicPr>
          <p:cNvPr id="303115" name="Picture 19" descr="solar syste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50050" y="0"/>
            <a:ext cx="2393950" cy="191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323528" y="2492896"/>
            <a:ext cx="4176464" cy="1569660"/>
          </a:xfrm>
          <a:prstGeom prst="rect">
            <a:avLst/>
          </a:prstGeom>
          <a:noFill/>
        </p:spPr>
        <p:txBody>
          <a:bodyPr wrap="square" rtlCol="0">
            <a:spAutoFit/>
          </a:bodyPr>
          <a:lstStyle/>
          <a:p>
            <a:pPr lvl="0" algn="ctr"/>
            <a:r>
              <a:rPr lang="ar-JO" sz="3200" b="1" dirty="0">
                <a:solidFill>
                  <a:schemeClr val="bg1"/>
                </a:solidFill>
              </a:rPr>
              <a:t>تشكلت عناصر من خلال الهيدروجين والهيليوم بعد ملايين السنين</a:t>
            </a:r>
            <a:endParaRPr lang="en-US" sz="3200" b="1" dirty="0">
              <a:solidFill>
                <a:schemeClr val="bg1"/>
              </a:solidFill>
            </a:endParaRPr>
          </a:p>
        </p:txBody>
      </p:sp>
      <p:sp>
        <p:nvSpPr>
          <p:cNvPr id="12" name="TextBox 11"/>
          <p:cNvSpPr txBox="1"/>
          <p:nvPr/>
        </p:nvSpPr>
        <p:spPr>
          <a:xfrm>
            <a:off x="4499992" y="2492896"/>
            <a:ext cx="4536504" cy="584775"/>
          </a:xfrm>
          <a:prstGeom prst="rect">
            <a:avLst/>
          </a:prstGeom>
          <a:noFill/>
        </p:spPr>
        <p:txBody>
          <a:bodyPr wrap="square" rtlCol="0">
            <a:spAutoFit/>
          </a:bodyPr>
          <a:lstStyle/>
          <a:p>
            <a:pPr algn="ctr"/>
            <a:r>
              <a:rPr lang="ar-JO" sz="3200" b="1" dirty="0">
                <a:solidFill>
                  <a:schemeClr val="bg1"/>
                </a:solidFill>
              </a:rPr>
              <a:t>كل العناصر صنعت معاً</a:t>
            </a:r>
            <a:endParaRPr lang="en-US" sz="3200" b="1" dirty="0">
              <a:solidFill>
                <a:schemeClr val="bg1"/>
              </a:solidFill>
            </a:endParaRPr>
          </a:p>
        </p:txBody>
      </p:sp>
      <p:sp>
        <p:nvSpPr>
          <p:cNvPr id="13" name="TextBox 12"/>
          <p:cNvSpPr txBox="1"/>
          <p:nvPr/>
        </p:nvSpPr>
        <p:spPr>
          <a:xfrm>
            <a:off x="323528" y="5085184"/>
            <a:ext cx="4536504" cy="1077218"/>
          </a:xfrm>
          <a:prstGeom prst="rect">
            <a:avLst/>
          </a:prstGeom>
          <a:noFill/>
        </p:spPr>
        <p:txBody>
          <a:bodyPr wrap="square" rtlCol="0">
            <a:spAutoFit/>
          </a:bodyPr>
          <a:lstStyle/>
          <a:p>
            <a:pPr algn="ctr"/>
            <a:r>
              <a:rPr lang="ar-JO" sz="3200" b="1" dirty="0">
                <a:solidFill>
                  <a:schemeClr val="bg1"/>
                </a:solidFill>
              </a:rPr>
              <a:t>تشكلت الأرض بعد النجوم بوقت طويل</a:t>
            </a:r>
            <a:endParaRPr lang="en-US" sz="3200" b="1" dirty="0">
              <a:solidFill>
                <a:schemeClr val="bg1"/>
              </a:solidFill>
            </a:endParaRPr>
          </a:p>
        </p:txBody>
      </p:sp>
      <p:sp>
        <p:nvSpPr>
          <p:cNvPr id="14" name="TextBox 13"/>
          <p:cNvSpPr txBox="1"/>
          <p:nvPr/>
        </p:nvSpPr>
        <p:spPr>
          <a:xfrm>
            <a:off x="4499992" y="5085184"/>
            <a:ext cx="4536504" cy="584775"/>
          </a:xfrm>
          <a:prstGeom prst="rect">
            <a:avLst/>
          </a:prstGeom>
          <a:noFill/>
        </p:spPr>
        <p:txBody>
          <a:bodyPr wrap="square" rtlCol="0">
            <a:spAutoFit/>
          </a:bodyPr>
          <a:lstStyle/>
          <a:p>
            <a:pPr algn="ctr"/>
            <a:r>
              <a:rPr lang="ar-JO" sz="3200" b="1" dirty="0">
                <a:solidFill>
                  <a:schemeClr val="bg1"/>
                </a:solidFill>
              </a:rPr>
              <a:t>تشكلت الأرض قبل النجوم</a:t>
            </a:r>
            <a:endParaRPr lang="en-US" sz="3200" b="1" dirty="0">
              <a:solidFill>
                <a:schemeClr val="bg1"/>
              </a:solidFill>
            </a:endParaRPr>
          </a:p>
        </p:txBody>
      </p:sp>
    </p:spTree>
    <p:extLst>
      <p:ext uri="{BB962C8B-B14F-4D97-AF65-F5344CB8AC3E}">
        <p14:creationId xmlns:p14="http://schemas.microsoft.com/office/powerpoint/2010/main" val="2754563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P spid="1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2"/>
          <p:cNvSpPr>
            <a:spLocks noGrp="1" noChangeArrowheads="1"/>
          </p:cNvSpPr>
          <p:nvPr>
            <p:ph type="ctrTitle"/>
          </p:nvPr>
        </p:nvSpPr>
        <p:spPr>
          <a:xfrm>
            <a:off x="2209800" y="381000"/>
            <a:ext cx="4953000" cy="914400"/>
          </a:xfrm>
        </p:spPr>
        <p:txBody>
          <a:bodyPr/>
          <a:lstStyle/>
          <a:p>
            <a:pPr eaLnBrk="1" hangingPunct="1"/>
            <a:r>
              <a:rPr lang="ar-JO" b="1" i="1" dirty="0">
                <a:solidFill>
                  <a:schemeClr val="bg1"/>
                </a:solidFill>
                <a:latin typeface="Arial" charset="0"/>
              </a:rPr>
              <a:t>تفسيرات                 غير متوافقة</a:t>
            </a:r>
            <a:endParaRPr lang="en-US" sz="3600" dirty="0">
              <a:latin typeface="Arial" charset="0"/>
            </a:endParaRPr>
          </a:p>
        </p:txBody>
      </p:sp>
      <p:graphicFrame>
        <p:nvGraphicFramePr>
          <p:cNvPr id="65560" name="Group 24"/>
          <p:cNvGraphicFramePr>
            <a:graphicFrameLocks noGrp="1"/>
          </p:cNvGraphicFramePr>
          <p:nvPr/>
        </p:nvGraphicFramePr>
        <p:xfrm>
          <a:off x="304800" y="1905000"/>
          <a:ext cx="8382000" cy="3300413"/>
        </p:xfrm>
        <a:graphic>
          <a:graphicData uri="http://schemas.openxmlformats.org/drawingml/2006/table">
            <a:tbl>
              <a:tblPr/>
              <a:tblGrid>
                <a:gridCol w="4191000">
                  <a:extLst>
                    <a:ext uri="{9D8B030D-6E8A-4147-A177-3AD203B41FA5}">
                      <a16:colId xmlns:a16="http://schemas.microsoft.com/office/drawing/2014/main" val="20000"/>
                    </a:ext>
                  </a:extLst>
                </a:gridCol>
                <a:gridCol w="4191000">
                  <a:extLst>
                    <a:ext uri="{9D8B030D-6E8A-4147-A177-3AD203B41FA5}">
                      <a16:colId xmlns:a16="http://schemas.microsoft.com/office/drawing/2014/main" val="20001"/>
                    </a:ext>
                  </a:extLst>
                </a:gridCol>
              </a:tblGrid>
              <a:tr h="58112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charset="0"/>
                          <a:ea typeface="ＭＳ Ｐゴシック" charset="0"/>
                          <a:cs typeface="ＭＳ Ｐゴシック" charset="0"/>
                        </a:rPr>
                        <a:t>الإنفجار العظيم</a:t>
                      </a:r>
                      <a:endParaRPr kumimoji="0" lang="en-US" sz="3200" b="1" i="0" u="none" strike="noStrike" cap="none" normalizeH="0" baseline="0" dirty="0">
                        <a:ln>
                          <a:noFill/>
                        </a:ln>
                        <a:solidFill>
                          <a:schemeClr val="tx2"/>
                        </a:solidFill>
                        <a:effectLst/>
                        <a:latin typeface="Arial" charset="0"/>
                        <a:ea typeface="ＭＳ Ｐゴシック" charset="0"/>
                        <a:cs typeface="ＭＳ Ｐゴシック" charset="0"/>
                      </a:endParaRPr>
                    </a:p>
                  </a:txBody>
                  <a:tcPr marT="45728" marB="45728"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charset="0"/>
                          <a:ea typeface="ＭＳ Ｐゴシック" charset="0"/>
                          <a:cs typeface="ＭＳ Ｐゴシック" charset="0"/>
                        </a:rPr>
                        <a:t>الكتاب المقدس</a:t>
                      </a:r>
                      <a:endParaRPr kumimoji="0" lang="en-US" sz="3200" b="1" i="0" u="none" strike="noStrike" cap="none" normalizeH="0" baseline="0" dirty="0">
                        <a:ln>
                          <a:noFill/>
                        </a:ln>
                        <a:solidFill>
                          <a:schemeClr val="tx2"/>
                        </a:solidFill>
                        <a:effectLst/>
                        <a:latin typeface="Arial" charset="0"/>
                        <a:ea typeface="ＭＳ Ｐゴシック" charset="0"/>
                        <a:cs typeface="ＭＳ Ｐゴシック" charset="0"/>
                      </a:endParaRPr>
                    </a:p>
                  </a:txBody>
                  <a:tcPr marT="45728" marB="45728"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0"/>
                  </a:ext>
                </a:extLst>
              </a:tr>
              <a:tr h="165230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charset="0"/>
                          <a:ea typeface="ＭＳ Ｐゴシック" charset="0"/>
                          <a:cs typeface="ＭＳ Ｐゴシック" charset="0"/>
                        </a:rPr>
                        <a:t>Plants evolved after the sun</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28" marB="45728"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charset="0"/>
                          <a:ea typeface="ＭＳ Ｐゴシック" charset="0"/>
                          <a:cs typeface="ＭＳ Ｐゴシック" charset="0"/>
                        </a:rPr>
                        <a:t>Plants formed before the sun</a:t>
                      </a:r>
                    </a:p>
                  </a:txBody>
                  <a:tcPr marT="45728" marB="45728"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06698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charset="0"/>
                          <a:ea typeface="ＭＳ Ｐゴシック" charset="0"/>
                          <a:cs typeface="ＭＳ Ｐゴシック" charset="0"/>
                        </a:rPr>
                        <a:t>Birds evolved from reptiles</a:t>
                      </a:r>
                    </a:p>
                  </a:txBody>
                  <a:tcPr marT="45728" marB="45728"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charset="0"/>
                          <a:ea typeface="ＭＳ Ｐゴシック" charset="0"/>
                          <a:cs typeface="ＭＳ Ｐゴシック" charset="0"/>
                        </a:rPr>
                        <a:t>Birds created before reptiles, mammals</a:t>
                      </a:r>
                    </a:p>
                  </a:txBody>
                  <a:tcPr marT="45728" marB="45728"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bl>
          </a:graphicData>
        </a:graphic>
      </p:graphicFrame>
      <p:pic>
        <p:nvPicPr>
          <p:cNvPr id="305161" name="Picture 17" descr="stars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2514600" cy="188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5162" name="Picture 18" descr="solar syste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50050" y="0"/>
            <a:ext cx="2393950" cy="191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5163" name="Text Box 19"/>
          <p:cNvSpPr txBox="1">
            <a:spLocks noChangeArrowheads="1"/>
          </p:cNvSpPr>
          <p:nvPr/>
        </p:nvSpPr>
        <p:spPr bwMode="auto">
          <a:xfrm>
            <a:off x="2970213" y="6448425"/>
            <a:ext cx="6097587"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chemeClr val="bg1"/>
                </a:solidFill>
                <a:cs typeface="Arial" charset="0"/>
              </a:rPr>
              <a:t>www.christiananswers.net/ q-eden/big-bang.html</a:t>
            </a:r>
          </a:p>
        </p:txBody>
      </p:sp>
      <p:sp>
        <p:nvSpPr>
          <p:cNvPr id="65556" name="Rectangle 20"/>
          <p:cNvSpPr>
            <a:spLocks noChangeArrowheads="1"/>
          </p:cNvSpPr>
          <p:nvPr/>
        </p:nvSpPr>
        <p:spPr bwMode="auto">
          <a:xfrm>
            <a:off x="4495800" y="2514600"/>
            <a:ext cx="4367213" cy="16002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sp>
        <p:nvSpPr>
          <p:cNvPr id="65557" name="Rectangle 21"/>
          <p:cNvSpPr>
            <a:spLocks noChangeArrowheads="1"/>
          </p:cNvSpPr>
          <p:nvPr/>
        </p:nvSpPr>
        <p:spPr bwMode="auto">
          <a:xfrm>
            <a:off x="0" y="2514600"/>
            <a:ext cx="4267200" cy="16002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sp>
        <p:nvSpPr>
          <p:cNvPr id="65558" name="Rectangle 22"/>
          <p:cNvSpPr>
            <a:spLocks noChangeArrowheads="1"/>
          </p:cNvSpPr>
          <p:nvPr/>
        </p:nvSpPr>
        <p:spPr bwMode="auto">
          <a:xfrm>
            <a:off x="4495800" y="4191000"/>
            <a:ext cx="4367213" cy="20574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sp>
        <p:nvSpPr>
          <p:cNvPr id="65559" name="Rectangle 23"/>
          <p:cNvSpPr>
            <a:spLocks noChangeArrowheads="1"/>
          </p:cNvSpPr>
          <p:nvPr/>
        </p:nvSpPr>
        <p:spPr bwMode="auto">
          <a:xfrm>
            <a:off x="0" y="4191000"/>
            <a:ext cx="4267200" cy="20574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sp>
        <p:nvSpPr>
          <p:cNvPr id="11" name="TextBox 10"/>
          <p:cNvSpPr txBox="1"/>
          <p:nvPr/>
        </p:nvSpPr>
        <p:spPr>
          <a:xfrm>
            <a:off x="323528" y="2492896"/>
            <a:ext cx="4104456" cy="584775"/>
          </a:xfrm>
          <a:prstGeom prst="rect">
            <a:avLst/>
          </a:prstGeom>
          <a:noFill/>
        </p:spPr>
        <p:txBody>
          <a:bodyPr wrap="square" rtlCol="0">
            <a:spAutoFit/>
          </a:bodyPr>
          <a:lstStyle/>
          <a:p>
            <a:pPr algn="ctr"/>
            <a:r>
              <a:rPr lang="ar-JO" sz="3200" b="1" dirty="0">
                <a:solidFill>
                  <a:schemeClr val="bg1"/>
                </a:solidFill>
              </a:rPr>
              <a:t>تطورت النباتات بعد الشمس</a:t>
            </a:r>
            <a:endParaRPr lang="en-US" sz="3200" b="1" dirty="0">
              <a:solidFill>
                <a:schemeClr val="bg1"/>
              </a:solidFill>
            </a:endParaRPr>
          </a:p>
        </p:txBody>
      </p:sp>
      <p:sp>
        <p:nvSpPr>
          <p:cNvPr id="12" name="TextBox 11"/>
          <p:cNvSpPr txBox="1"/>
          <p:nvPr/>
        </p:nvSpPr>
        <p:spPr>
          <a:xfrm>
            <a:off x="4499992" y="2492896"/>
            <a:ext cx="4104456" cy="584775"/>
          </a:xfrm>
          <a:prstGeom prst="rect">
            <a:avLst/>
          </a:prstGeom>
          <a:noFill/>
        </p:spPr>
        <p:txBody>
          <a:bodyPr wrap="square" rtlCol="0">
            <a:spAutoFit/>
          </a:bodyPr>
          <a:lstStyle/>
          <a:p>
            <a:pPr algn="ctr"/>
            <a:r>
              <a:rPr lang="ar-JO" sz="3200" b="1" dirty="0">
                <a:solidFill>
                  <a:schemeClr val="bg1"/>
                </a:solidFill>
              </a:rPr>
              <a:t>تشكلت النباتات قبل الشمس</a:t>
            </a:r>
            <a:endParaRPr lang="en-US" sz="3200" b="1" dirty="0">
              <a:solidFill>
                <a:schemeClr val="bg1"/>
              </a:solidFill>
            </a:endParaRPr>
          </a:p>
        </p:txBody>
      </p:sp>
      <p:sp>
        <p:nvSpPr>
          <p:cNvPr id="13" name="TextBox 12"/>
          <p:cNvSpPr txBox="1"/>
          <p:nvPr/>
        </p:nvSpPr>
        <p:spPr>
          <a:xfrm>
            <a:off x="323528" y="4151982"/>
            <a:ext cx="4104456" cy="584775"/>
          </a:xfrm>
          <a:prstGeom prst="rect">
            <a:avLst/>
          </a:prstGeom>
          <a:noFill/>
        </p:spPr>
        <p:txBody>
          <a:bodyPr wrap="square" rtlCol="0">
            <a:spAutoFit/>
          </a:bodyPr>
          <a:lstStyle/>
          <a:p>
            <a:pPr algn="ctr"/>
            <a:r>
              <a:rPr lang="ar-JO" sz="3200" b="1" dirty="0">
                <a:solidFill>
                  <a:schemeClr val="bg1"/>
                </a:solidFill>
              </a:rPr>
              <a:t>تطورت الطيور من الزواحف</a:t>
            </a:r>
            <a:endParaRPr lang="en-US" sz="3200" b="1" dirty="0">
              <a:solidFill>
                <a:schemeClr val="bg1"/>
              </a:solidFill>
            </a:endParaRPr>
          </a:p>
        </p:txBody>
      </p:sp>
      <p:sp>
        <p:nvSpPr>
          <p:cNvPr id="14" name="TextBox 13"/>
          <p:cNvSpPr txBox="1"/>
          <p:nvPr/>
        </p:nvSpPr>
        <p:spPr>
          <a:xfrm>
            <a:off x="4499992" y="4149080"/>
            <a:ext cx="4536504" cy="1077218"/>
          </a:xfrm>
          <a:prstGeom prst="rect">
            <a:avLst/>
          </a:prstGeom>
          <a:noFill/>
        </p:spPr>
        <p:txBody>
          <a:bodyPr wrap="square" rtlCol="0">
            <a:spAutoFit/>
          </a:bodyPr>
          <a:lstStyle/>
          <a:p>
            <a:pPr algn="ctr"/>
            <a:r>
              <a:rPr lang="ar-JO" sz="3200" b="1" dirty="0">
                <a:solidFill>
                  <a:schemeClr val="bg1"/>
                </a:solidFill>
              </a:rPr>
              <a:t>خلقت الطيور قبل الزواحف و الثدييات</a:t>
            </a:r>
            <a:endParaRPr lang="en-US" sz="3200" b="1" dirty="0">
              <a:solidFill>
                <a:schemeClr val="bg1"/>
              </a:solidFil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2"/>
          <p:cNvSpPr>
            <a:spLocks noGrp="1" noChangeArrowheads="1"/>
          </p:cNvSpPr>
          <p:nvPr>
            <p:ph type="ctrTitle"/>
          </p:nvPr>
        </p:nvSpPr>
        <p:spPr>
          <a:xfrm>
            <a:off x="2209800" y="381000"/>
            <a:ext cx="4953000" cy="914400"/>
          </a:xfrm>
        </p:spPr>
        <p:txBody>
          <a:bodyPr/>
          <a:lstStyle/>
          <a:p>
            <a:pPr eaLnBrk="1" hangingPunct="1"/>
            <a:r>
              <a:rPr lang="ar-JO" b="1" i="1" dirty="0">
                <a:solidFill>
                  <a:schemeClr val="bg1"/>
                </a:solidFill>
                <a:latin typeface="Arial" charset="0"/>
              </a:rPr>
              <a:t>تفسيرات                 غير متوافقة</a:t>
            </a:r>
            <a:endParaRPr lang="en-US" sz="3600" dirty="0">
              <a:latin typeface="Arial" charset="0"/>
            </a:endParaRPr>
          </a:p>
        </p:txBody>
      </p:sp>
      <p:graphicFrame>
        <p:nvGraphicFramePr>
          <p:cNvPr id="67587" name="Group 3"/>
          <p:cNvGraphicFramePr>
            <a:graphicFrameLocks noGrp="1"/>
          </p:cNvGraphicFramePr>
          <p:nvPr/>
        </p:nvGraphicFramePr>
        <p:xfrm>
          <a:off x="304800" y="1905000"/>
          <a:ext cx="8382000" cy="4275150"/>
        </p:xfrm>
        <a:graphic>
          <a:graphicData uri="http://schemas.openxmlformats.org/drawingml/2006/table">
            <a:tbl>
              <a:tblPr/>
              <a:tblGrid>
                <a:gridCol w="4191000">
                  <a:extLst>
                    <a:ext uri="{9D8B030D-6E8A-4147-A177-3AD203B41FA5}">
                      <a16:colId xmlns:a16="http://schemas.microsoft.com/office/drawing/2014/main" val="20000"/>
                    </a:ext>
                  </a:extLst>
                </a:gridCol>
                <a:gridCol w="4191000">
                  <a:extLst>
                    <a:ext uri="{9D8B030D-6E8A-4147-A177-3AD203B41FA5}">
                      <a16:colId xmlns:a16="http://schemas.microsoft.com/office/drawing/2014/main" val="20001"/>
                    </a:ext>
                  </a:extLst>
                </a:gridCol>
              </a:tblGrid>
              <a:tr h="58098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charset="0"/>
                          <a:ea typeface="ＭＳ Ｐゴシック" charset="0"/>
                          <a:cs typeface="ＭＳ Ｐゴシック" charset="0"/>
                        </a:rPr>
                        <a:t>الإنفجار العظيم</a:t>
                      </a:r>
                      <a:endParaRPr kumimoji="0" lang="en-US" sz="3200" b="1" i="0" u="none" strike="noStrike" cap="none" normalizeH="0" baseline="0" dirty="0">
                        <a:ln>
                          <a:noFill/>
                        </a:ln>
                        <a:solidFill>
                          <a:schemeClr val="tx2"/>
                        </a:solidFill>
                        <a:effectLst/>
                        <a:latin typeface="Arial" charset="0"/>
                        <a:ea typeface="ＭＳ Ｐゴシック" charset="0"/>
                        <a:cs typeface="ＭＳ Ｐゴシック" charset="0"/>
                      </a:endParaRPr>
                    </a:p>
                  </a:txBody>
                  <a:tcPr marT="45718" marB="45718"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charset="0"/>
                          <a:ea typeface="ＭＳ Ｐゴシック" charset="0"/>
                          <a:cs typeface="ＭＳ Ｐゴシック" charset="0"/>
                        </a:rPr>
                        <a:t>الكتاب المقدس</a:t>
                      </a:r>
                      <a:endParaRPr kumimoji="0" lang="en-US" sz="3200" b="1" i="0" u="none" strike="noStrike" cap="none" normalizeH="0" baseline="0" dirty="0">
                        <a:ln>
                          <a:noFill/>
                        </a:ln>
                        <a:solidFill>
                          <a:schemeClr val="tx2"/>
                        </a:solidFill>
                        <a:effectLst/>
                        <a:latin typeface="Arial" charset="0"/>
                        <a:ea typeface="ＭＳ Ｐゴシック" charset="0"/>
                        <a:cs typeface="ＭＳ Ｐゴシック" charset="0"/>
                      </a:endParaRPr>
                    </a:p>
                  </a:txBody>
                  <a:tcPr marT="45718" marB="45718"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0"/>
                  </a:ext>
                </a:extLst>
              </a:tr>
              <a:tr h="213968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charset="0"/>
                          <a:ea typeface="ＭＳ Ｐゴシック" charset="0"/>
                          <a:cs typeface="ＭＳ Ｐゴシック" charset="0"/>
                        </a:rPr>
                        <a:t>Sun formed before the earth</a:t>
                      </a:r>
                    </a:p>
                  </a:txBody>
                  <a:tcPr marT="45718" marB="45718"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charset="0"/>
                          <a:ea typeface="ＭＳ Ｐゴシック" charset="0"/>
                          <a:cs typeface="ＭＳ Ｐゴシック" charset="0"/>
                        </a:rPr>
                        <a:t>Sun formed on the fourth day, after the earth </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18" marB="45718"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55447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charset="0"/>
                          <a:ea typeface="ＭＳ Ｐゴシック" charset="0"/>
                          <a:cs typeface="ＭＳ Ｐゴシック" charset="0"/>
                        </a:rPr>
                        <a:t>Sun formed from older stars</a:t>
                      </a:r>
                    </a:p>
                  </a:txBody>
                  <a:tcPr marT="45718" marB="45718"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charset="0"/>
                          <a:ea typeface="ＭＳ Ｐゴシック" charset="0"/>
                          <a:cs typeface="ＭＳ Ｐゴシック" charset="0"/>
                        </a:rPr>
                        <a:t>Sun, moon, and stars formed together</a:t>
                      </a:r>
                    </a:p>
                  </a:txBody>
                  <a:tcPr marT="45718" marB="45718"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bl>
          </a:graphicData>
        </a:graphic>
      </p:graphicFrame>
      <p:pic>
        <p:nvPicPr>
          <p:cNvPr id="307209" name="Picture 17" descr="stars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2514600" cy="188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210" name="Picture 18" descr="solar syste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50050" y="0"/>
            <a:ext cx="2393950" cy="191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211" name="Text Box 19"/>
          <p:cNvSpPr txBox="1">
            <a:spLocks noChangeArrowheads="1"/>
          </p:cNvSpPr>
          <p:nvPr/>
        </p:nvSpPr>
        <p:spPr bwMode="auto">
          <a:xfrm>
            <a:off x="2970213" y="6448425"/>
            <a:ext cx="6097587"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chemeClr val="bg1"/>
                </a:solidFill>
                <a:cs typeface="Arial" charset="0"/>
              </a:rPr>
              <a:t>www.christiananswers.net/ q-eden/big-bang.html</a:t>
            </a:r>
          </a:p>
        </p:txBody>
      </p:sp>
      <p:sp>
        <p:nvSpPr>
          <p:cNvPr id="67604" name="Rectangle 20"/>
          <p:cNvSpPr>
            <a:spLocks noChangeArrowheads="1"/>
          </p:cNvSpPr>
          <p:nvPr/>
        </p:nvSpPr>
        <p:spPr bwMode="auto">
          <a:xfrm>
            <a:off x="4495800" y="2514600"/>
            <a:ext cx="4367213" cy="16002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sp>
        <p:nvSpPr>
          <p:cNvPr id="67605" name="Rectangle 21"/>
          <p:cNvSpPr>
            <a:spLocks noChangeArrowheads="1"/>
          </p:cNvSpPr>
          <p:nvPr/>
        </p:nvSpPr>
        <p:spPr bwMode="auto">
          <a:xfrm>
            <a:off x="0" y="2514600"/>
            <a:ext cx="4267200" cy="16002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sp>
        <p:nvSpPr>
          <p:cNvPr id="67606" name="Rectangle 22"/>
          <p:cNvSpPr>
            <a:spLocks noChangeArrowheads="1"/>
          </p:cNvSpPr>
          <p:nvPr/>
        </p:nvSpPr>
        <p:spPr bwMode="auto">
          <a:xfrm>
            <a:off x="4495800" y="4191000"/>
            <a:ext cx="4367213" cy="20574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sp>
        <p:nvSpPr>
          <p:cNvPr id="67607" name="Rectangle 23"/>
          <p:cNvSpPr>
            <a:spLocks noChangeArrowheads="1"/>
          </p:cNvSpPr>
          <p:nvPr/>
        </p:nvSpPr>
        <p:spPr bwMode="auto">
          <a:xfrm>
            <a:off x="0" y="4191000"/>
            <a:ext cx="4267200" cy="20574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sp>
        <p:nvSpPr>
          <p:cNvPr id="11" name="TextBox 10"/>
          <p:cNvSpPr txBox="1"/>
          <p:nvPr/>
        </p:nvSpPr>
        <p:spPr>
          <a:xfrm>
            <a:off x="323528" y="2492896"/>
            <a:ext cx="4176464" cy="584775"/>
          </a:xfrm>
          <a:prstGeom prst="rect">
            <a:avLst/>
          </a:prstGeom>
          <a:noFill/>
        </p:spPr>
        <p:txBody>
          <a:bodyPr wrap="square" rtlCol="0">
            <a:spAutoFit/>
          </a:bodyPr>
          <a:lstStyle/>
          <a:p>
            <a:pPr algn="ctr"/>
            <a:r>
              <a:rPr lang="ar-JO" sz="3200" b="1" dirty="0">
                <a:solidFill>
                  <a:schemeClr val="bg1"/>
                </a:solidFill>
              </a:rPr>
              <a:t>تشكلت الشمس قبل الأرض</a:t>
            </a:r>
            <a:endParaRPr lang="en-US" sz="3200" b="1" dirty="0">
              <a:solidFill>
                <a:schemeClr val="bg1"/>
              </a:solidFill>
            </a:endParaRPr>
          </a:p>
        </p:txBody>
      </p:sp>
      <p:sp>
        <p:nvSpPr>
          <p:cNvPr id="12" name="TextBox 11"/>
          <p:cNvSpPr txBox="1"/>
          <p:nvPr/>
        </p:nvSpPr>
        <p:spPr>
          <a:xfrm>
            <a:off x="4499992" y="2492896"/>
            <a:ext cx="4176464" cy="1077218"/>
          </a:xfrm>
          <a:prstGeom prst="rect">
            <a:avLst/>
          </a:prstGeom>
          <a:noFill/>
        </p:spPr>
        <p:txBody>
          <a:bodyPr wrap="square" rtlCol="0">
            <a:spAutoFit/>
          </a:bodyPr>
          <a:lstStyle/>
          <a:p>
            <a:pPr algn="ctr"/>
            <a:r>
              <a:rPr lang="ar-JO" sz="3200" b="1" dirty="0">
                <a:solidFill>
                  <a:schemeClr val="bg1"/>
                </a:solidFill>
              </a:rPr>
              <a:t>تشكلت الشمس في اليوم الرابع بعد الأرض</a:t>
            </a:r>
            <a:endParaRPr lang="en-US" sz="3200" b="1" dirty="0">
              <a:solidFill>
                <a:schemeClr val="bg1"/>
              </a:solidFill>
            </a:endParaRPr>
          </a:p>
        </p:txBody>
      </p:sp>
      <p:sp>
        <p:nvSpPr>
          <p:cNvPr id="13" name="TextBox 12"/>
          <p:cNvSpPr txBox="1"/>
          <p:nvPr/>
        </p:nvSpPr>
        <p:spPr>
          <a:xfrm>
            <a:off x="323528" y="4595644"/>
            <a:ext cx="4176464" cy="584775"/>
          </a:xfrm>
          <a:prstGeom prst="rect">
            <a:avLst/>
          </a:prstGeom>
          <a:noFill/>
        </p:spPr>
        <p:txBody>
          <a:bodyPr wrap="square" rtlCol="0">
            <a:spAutoFit/>
          </a:bodyPr>
          <a:lstStyle/>
          <a:p>
            <a:pPr algn="ctr"/>
            <a:r>
              <a:rPr lang="ar-JO" sz="3200" b="1" dirty="0">
                <a:solidFill>
                  <a:schemeClr val="bg1"/>
                </a:solidFill>
              </a:rPr>
              <a:t>تشكلت الشمس من نجوم أقدم</a:t>
            </a:r>
            <a:endParaRPr lang="en-US" sz="3200" b="1" dirty="0">
              <a:solidFill>
                <a:schemeClr val="bg1"/>
              </a:solidFill>
            </a:endParaRPr>
          </a:p>
        </p:txBody>
      </p:sp>
      <p:sp>
        <p:nvSpPr>
          <p:cNvPr id="14" name="TextBox 13"/>
          <p:cNvSpPr txBox="1"/>
          <p:nvPr/>
        </p:nvSpPr>
        <p:spPr>
          <a:xfrm>
            <a:off x="4499992" y="4595644"/>
            <a:ext cx="4176464" cy="1077218"/>
          </a:xfrm>
          <a:prstGeom prst="rect">
            <a:avLst/>
          </a:prstGeom>
          <a:noFill/>
        </p:spPr>
        <p:txBody>
          <a:bodyPr wrap="square" rtlCol="0">
            <a:spAutoFit/>
          </a:bodyPr>
          <a:lstStyle/>
          <a:p>
            <a:pPr algn="ctr"/>
            <a:r>
              <a:rPr lang="ar-JO" sz="3200" b="1" dirty="0">
                <a:solidFill>
                  <a:schemeClr val="bg1"/>
                </a:solidFill>
              </a:rPr>
              <a:t>تشكلت الشمس و القمر و النجوم معاً</a:t>
            </a:r>
            <a:endParaRPr lang="en-US" sz="3200" b="1" dirty="0">
              <a:solidFill>
                <a:schemeClr val="bg1"/>
              </a:solidFil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249" name="Picture 2" descr="creation-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9635" name="Rectangle 3"/>
          <p:cNvSpPr>
            <a:spLocks noGrp="1" noChangeArrowheads="1"/>
          </p:cNvSpPr>
          <p:nvPr>
            <p:ph type="ctrTitle"/>
          </p:nvPr>
        </p:nvSpPr>
        <p:spPr>
          <a:xfrm>
            <a:off x="0" y="304800"/>
            <a:ext cx="9144000" cy="1143000"/>
          </a:xfrm>
          <a:effectLst>
            <a:outerShdw blurRad="63500" dist="35921" dir="2700000" algn="ctr" rotWithShape="0">
              <a:schemeClr val="tx2">
                <a:alpha val="74998"/>
              </a:schemeClr>
            </a:outerShdw>
          </a:effectLst>
        </p:spPr>
        <p:txBody>
          <a:bodyPr/>
          <a:lstStyle/>
          <a:p>
            <a:pPr eaLnBrk="1" hangingPunct="1">
              <a:defRPr/>
            </a:pPr>
            <a:r>
              <a:rPr lang="ar-JO" sz="4000" b="1" dirty="0">
                <a:solidFill>
                  <a:schemeClr val="bg1"/>
                </a:solidFill>
              </a:rPr>
              <a:t>يشك علماء الفلك الآن في الانفجار العظيم</a:t>
            </a:r>
            <a:endParaRPr lang="en-US" b="1" dirty="0">
              <a:solidFill>
                <a:schemeClr val="bg1"/>
              </a:solidFill>
              <a:effectLst>
                <a:glow rad="101600">
                  <a:schemeClr val="tx1"/>
                </a:glow>
              </a:effectLst>
            </a:endParaRPr>
          </a:p>
        </p:txBody>
      </p:sp>
      <p:sp>
        <p:nvSpPr>
          <p:cNvPr id="69636" name="Rectangle 4"/>
          <p:cNvSpPr>
            <a:spLocks noChangeArrowheads="1"/>
          </p:cNvSpPr>
          <p:nvPr/>
        </p:nvSpPr>
        <p:spPr bwMode="auto">
          <a:xfrm>
            <a:off x="304800" y="1752600"/>
            <a:ext cx="8534400" cy="49530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algn="ctr" eaLnBrk="1" hangingPunct="1">
              <a:spcBef>
                <a:spcPct val="20000"/>
              </a:spcBef>
              <a:defRPr/>
            </a:pPr>
            <a:r>
              <a:rPr lang="ar-JO" sz="3200" b="1" dirty="0">
                <a:solidFill>
                  <a:schemeClr val="bg1"/>
                </a:solidFill>
              </a:rPr>
              <a:t>إذا كان الكون قد أتى من انفجار كبير فيجب أن يتم توزيع المادة بالتساوي . ومع ذلك يحتوي الكون على توزيع غير متساوٍ للكتلة ، وهذا يعني أن المادة تتركز في مناطق ومستويات حول مناطق فارغة نسبيًا.</a:t>
            </a:r>
            <a:endParaRPr lang="en-US" sz="3200" b="1" dirty="0">
              <a:solidFill>
                <a:schemeClr val="bg1"/>
              </a:solidFill>
              <a:effectLst>
                <a:glow rad="101600">
                  <a:schemeClr val="tx1"/>
                </a:glow>
              </a:effectLst>
              <a:latin typeface="Arial"/>
              <a:ea typeface="ＭＳ Ｐゴシック" pitchFamily="-112" charset="-128"/>
              <a:cs typeface="Arial"/>
            </a:endParaRPr>
          </a:p>
        </p:txBody>
      </p:sp>
      <p:sp>
        <p:nvSpPr>
          <p:cNvPr id="309252" name="Text Box 5"/>
          <p:cNvSpPr txBox="1">
            <a:spLocks noChangeArrowheads="1"/>
          </p:cNvSpPr>
          <p:nvPr/>
        </p:nvSpPr>
        <p:spPr bwMode="auto">
          <a:xfrm>
            <a:off x="3733800" y="6248400"/>
            <a:ext cx="469391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chemeClr val="bg1"/>
                </a:solidFill>
                <a:effectLst>
                  <a:glow rad="101600">
                    <a:schemeClr val="tx1"/>
                  </a:glow>
                </a:effectLst>
                <a:cs typeface="Arial" charset="0"/>
              </a:rPr>
              <a:t>ويرنر غيت</a:t>
            </a:r>
            <a:r>
              <a:rPr lang="en-US" b="1" dirty="0">
                <a:solidFill>
                  <a:schemeClr val="bg1"/>
                </a:solidFill>
                <a:effectLst>
                  <a:glow rad="101600">
                    <a:schemeClr val="tx1"/>
                  </a:glow>
                </a:effectLst>
                <a:cs typeface="Arial" charset="0"/>
              </a:rPr>
              <a:t>, answersingenesis.org</a:t>
            </a:r>
          </a:p>
        </p:txBody>
      </p:sp>
    </p:spTree>
  </p:cSld>
  <p:clrMapOvr>
    <a:masterClrMapping/>
  </p:clrMapOvr>
  <p:transition spd="med">
    <p:randomBar dir="ver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7" name="Picture 2" descr="creation-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683" name="Rectangle 3"/>
          <p:cNvSpPr>
            <a:spLocks noGrp="1" noChangeArrowheads="1"/>
          </p:cNvSpPr>
          <p:nvPr>
            <p:ph type="ctrTitle"/>
          </p:nvPr>
        </p:nvSpPr>
        <p:spPr>
          <a:xfrm>
            <a:off x="0" y="304800"/>
            <a:ext cx="9144000" cy="1143000"/>
          </a:xfrm>
          <a:effectLst>
            <a:outerShdw blurRad="63500" dist="35921" dir="2700000" algn="ctr" rotWithShape="0">
              <a:schemeClr val="tx2">
                <a:alpha val="74998"/>
              </a:schemeClr>
            </a:outerShdw>
          </a:effectLst>
        </p:spPr>
        <p:txBody>
          <a:bodyPr/>
          <a:lstStyle/>
          <a:p>
            <a:pPr eaLnBrk="1" hangingPunct="1">
              <a:defRPr/>
            </a:pPr>
            <a:r>
              <a:rPr lang="ar-JO" sz="4000" b="1" dirty="0">
                <a:solidFill>
                  <a:schemeClr val="bg1"/>
                </a:solidFill>
              </a:rPr>
              <a:t>يشك علماء الفلك الآن في الانفجار العظيم</a:t>
            </a:r>
            <a:endParaRPr lang="en-US" b="1" dirty="0">
              <a:solidFill>
                <a:schemeClr val="bg1"/>
              </a:solidFill>
              <a:effectLst>
                <a:glow rad="101600">
                  <a:schemeClr val="tx1"/>
                </a:glow>
              </a:effectLst>
            </a:endParaRPr>
          </a:p>
        </p:txBody>
      </p:sp>
      <p:sp>
        <p:nvSpPr>
          <p:cNvPr id="71684" name="Rectangle 4"/>
          <p:cNvSpPr>
            <a:spLocks noChangeArrowheads="1"/>
          </p:cNvSpPr>
          <p:nvPr/>
        </p:nvSpPr>
        <p:spPr bwMode="auto">
          <a:xfrm>
            <a:off x="304800" y="1447800"/>
            <a:ext cx="8534400" cy="49530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algn="ctr" eaLnBrk="1" hangingPunct="1">
              <a:spcBef>
                <a:spcPct val="20000"/>
              </a:spcBef>
              <a:defRPr/>
            </a:pPr>
            <a:r>
              <a:rPr lang="ar-JO" sz="3200" b="1" dirty="0">
                <a:solidFill>
                  <a:schemeClr val="bg1"/>
                </a:solidFill>
              </a:rPr>
              <a:t>"شرع عالمان فلكيان هما جيلر وهوشرا ، في برنامج قياس متوقعين العثور على دليل يدعم نموذج الانفجار العظيم, من خلال تجميع خرائط النجوم الكبيرة و كانا يأملان في إثبات أن المادة موزعة بشكل موحد في جميع أنحاء الكون (عندما يتم أخذ مقياس كبير بما فيه الكفاية في الاعتبار ).</a:t>
            </a:r>
            <a:endParaRPr lang="en-US" sz="3200" b="1" dirty="0">
              <a:solidFill>
                <a:schemeClr val="bg1"/>
              </a:solidFill>
              <a:effectLst>
                <a:glow rad="101600">
                  <a:schemeClr val="tx1"/>
                </a:glow>
              </a:effectLst>
              <a:latin typeface="Arial"/>
              <a:ea typeface="ＭＳ Ｐゴシック" pitchFamily="-112" charset="-128"/>
              <a:cs typeface="Arial"/>
            </a:endParaRPr>
          </a:p>
        </p:txBody>
      </p:sp>
      <p:sp>
        <p:nvSpPr>
          <p:cNvPr id="311300" name="Text Box 5"/>
          <p:cNvSpPr txBox="1">
            <a:spLocks noChangeArrowheads="1"/>
          </p:cNvSpPr>
          <p:nvPr/>
        </p:nvSpPr>
        <p:spPr bwMode="auto">
          <a:xfrm>
            <a:off x="3733800" y="6248400"/>
            <a:ext cx="469391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chemeClr val="bg1"/>
                </a:solidFill>
                <a:effectLst>
                  <a:glow rad="101600">
                    <a:schemeClr val="tx1"/>
                  </a:glow>
                </a:effectLst>
                <a:cs typeface="Arial" charset="0"/>
              </a:rPr>
              <a:t>ويرنر غيت</a:t>
            </a:r>
            <a:r>
              <a:rPr lang="en-US" b="1" dirty="0">
                <a:solidFill>
                  <a:schemeClr val="bg1"/>
                </a:solidFill>
                <a:effectLst>
                  <a:glow rad="101600">
                    <a:schemeClr val="tx1"/>
                  </a:glow>
                </a:effectLst>
                <a:cs typeface="Arial" charset="0"/>
              </a:rPr>
              <a:t>, answersingenesis.org</a:t>
            </a:r>
          </a:p>
        </p:txBody>
      </p:sp>
    </p:spTree>
  </p:cSld>
  <p:clrMapOvr>
    <a:masterClrMapping/>
  </p:clrMapOvr>
  <p:transition spd="med">
    <p:randomBar dir="ver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5" name="Picture 2" descr="creation-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3731" name="Rectangle 3"/>
          <p:cNvSpPr>
            <a:spLocks noGrp="1" noChangeArrowheads="1"/>
          </p:cNvSpPr>
          <p:nvPr>
            <p:ph type="ctrTitle"/>
          </p:nvPr>
        </p:nvSpPr>
        <p:spPr>
          <a:xfrm>
            <a:off x="0" y="304800"/>
            <a:ext cx="9144000" cy="1143000"/>
          </a:xfrm>
          <a:effectLst>
            <a:outerShdw blurRad="63500" dist="35921" dir="2700000" algn="ctr" rotWithShape="0">
              <a:schemeClr val="tx2">
                <a:alpha val="74998"/>
              </a:schemeClr>
            </a:outerShdw>
          </a:effectLst>
        </p:spPr>
        <p:txBody>
          <a:bodyPr/>
          <a:lstStyle/>
          <a:p>
            <a:pPr eaLnBrk="1" hangingPunct="1">
              <a:defRPr/>
            </a:pPr>
            <a:r>
              <a:rPr lang="ar-JO" sz="4000" b="1" dirty="0">
                <a:solidFill>
                  <a:schemeClr val="bg1"/>
                </a:solidFill>
              </a:rPr>
              <a:t>يشك علماء الفلك الآن في الانفجار العظيم</a:t>
            </a:r>
            <a:endParaRPr lang="en-US" b="1" dirty="0">
              <a:solidFill>
                <a:schemeClr val="bg1"/>
              </a:solidFill>
              <a:effectLst>
                <a:glow rad="101600">
                  <a:schemeClr val="tx1"/>
                </a:glow>
              </a:effectLst>
            </a:endParaRPr>
          </a:p>
        </p:txBody>
      </p:sp>
      <p:sp>
        <p:nvSpPr>
          <p:cNvPr id="73732" name="Rectangle 4"/>
          <p:cNvSpPr>
            <a:spLocks noChangeArrowheads="1"/>
          </p:cNvSpPr>
          <p:nvPr/>
        </p:nvSpPr>
        <p:spPr bwMode="auto">
          <a:xfrm>
            <a:off x="304800" y="1752600"/>
            <a:ext cx="8534400" cy="41910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algn="ctr" eaLnBrk="1" hangingPunct="1">
              <a:spcBef>
                <a:spcPct val="20000"/>
              </a:spcBef>
              <a:defRPr/>
            </a:pPr>
            <a:r>
              <a:rPr lang="ar-JO" sz="3200" b="1" dirty="0">
                <a:solidFill>
                  <a:schemeClr val="bg1"/>
                </a:solidFill>
              </a:rPr>
              <a:t>كلما أحرزوا تقدمًا أكبر في عرضهم الخرائطي للفضاء، أصبح أكثر وضوحًا أن المجرات البعيدة تتجمع مثل القارات الكونية وراء مساحات فارغة تقريبًا. لقد اهتز نموذج الانفجار العظيم بشدة بهذا الاكتشاف."</a:t>
            </a:r>
            <a:endParaRPr lang="en-US" sz="3200" b="1" dirty="0">
              <a:solidFill>
                <a:schemeClr val="bg1"/>
              </a:solidFill>
              <a:effectLst>
                <a:glow rad="101600">
                  <a:schemeClr val="tx1"/>
                </a:glow>
              </a:effectLst>
              <a:latin typeface="Arial"/>
              <a:cs typeface="Arial"/>
            </a:endParaRPr>
          </a:p>
        </p:txBody>
      </p:sp>
      <p:sp>
        <p:nvSpPr>
          <p:cNvPr id="313348" name="Text Box 5"/>
          <p:cNvSpPr txBox="1">
            <a:spLocks noChangeArrowheads="1"/>
          </p:cNvSpPr>
          <p:nvPr/>
        </p:nvSpPr>
        <p:spPr bwMode="auto">
          <a:xfrm>
            <a:off x="3733800" y="6248400"/>
            <a:ext cx="469391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chemeClr val="bg1"/>
                </a:solidFill>
                <a:effectLst>
                  <a:glow rad="101600">
                    <a:schemeClr val="tx1"/>
                  </a:glow>
                </a:effectLst>
                <a:cs typeface="Arial" charset="0"/>
              </a:rPr>
              <a:t>ويرنر غيت</a:t>
            </a:r>
            <a:r>
              <a:rPr lang="en-US" b="1" dirty="0">
                <a:solidFill>
                  <a:schemeClr val="bg1"/>
                </a:solidFill>
                <a:effectLst>
                  <a:glow rad="101600">
                    <a:schemeClr val="tx1"/>
                  </a:glow>
                </a:effectLst>
                <a:cs typeface="Arial" charset="0"/>
              </a:rPr>
              <a:t>, answersingenesis.org</a:t>
            </a:r>
          </a:p>
        </p:txBody>
      </p:sp>
    </p:spTree>
  </p:cSld>
  <p:clrMapOvr>
    <a:masterClrMapping/>
  </p:clrMapOvr>
  <p:transition spd="med">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09" name="Picture 2" descr="Collins,Francis-colo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5496" y="0"/>
            <a:ext cx="7155138" cy="688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67" name="Rectangle 3"/>
          <p:cNvSpPr>
            <a:spLocks noGrp="1" noChangeArrowheads="1"/>
          </p:cNvSpPr>
          <p:nvPr>
            <p:ph type="ctrTitle"/>
          </p:nvPr>
        </p:nvSpPr>
        <p:spPr>
          <a:xfrm>
            <a:off x="4267200" y="0"/>
            <a:ext cx="4724400" cy="990600"/>
          </a:xfrm>
          <a:effectLst>
            <a:outerShdw blurRad="63500" dist="35921" dir="2700000" algn="ctr" rotWithShape="0">
              <a:srgbClr val="000000">
                <a:alpha val="74998"/>
              </a:srgbClr>
            </a:outerShdw>
          </a:effectLst>
        </p:spPr>
        <p:txBody>
          <a:bodyPr/>
          <a:lstStyle/>
          <a:p>
            <a:pPr eaLnBrk="1" hangingPunct="1">
              <a:defRPr/>
            </a:pPr>
            <a:r>
              <a:rPr lang="ar-JO" b="1" i="1" dirty="0">
                <a:solidFill>
                  <a:schemeClr val="bg1"/>
                </a:solidFill>
              </a:rPr>
              <a:t>من هو كولينز ؟</a:t>
            </a:r>
            <a:endParaRPr lang="en-US" dirty="0">
              <a:solidFill>
                <a:schemeClr val="bg1"/>
              </a:solidFill>
            </a:endParaRPr>
          </a:p>
        </p:txBody>
      </p:sp>
      <p:sp>
        <p:nvSpPr>
          <p:cNvPr id="11268" name="Rectangle 4"/>
          <p:cNvSpPr>
            <a:spLocks noGrp="1" noChangeArrowheads="1"/>
          </p:cNvSpPr>
          <p:nvPr>
            <p:ph type="subTitle" idx="1"/>
          </p:nvPr>
        </p:nvSpPr>
        <p:spPr>
          <a:xfrm>
            <a:off x="3733800" y="1524000"/>
            <a:ext cx="5257800" cy="5257800"/>
          </a:xfrm>
        </p:spPr>
        <p:txBody>
          <a:bodyPr/>
          <a:lstStyle/>
          <a:p>
            <a:pPr marL="263525" indent="-263525" algn="r" eaLnBrk="1" hangingPunct="1">
              <a:buFont typeface="Arial" pitchFamily="34" charset="0"/>
              <a:buChar char="•"/>
              <a:defRPr/>
            </a:pPr>
            <a:r>
              <a:rPr lang="ar-JO" sz="3600" b="1" dirty="0">
                <a:solidFill>
                  <a:schemeClr val="bg1"/>
                </a:solidFill>
                <a:effectLst>
                  <a:outerShdw blurRad="50800" dist="88900" dir="2700000" algn="tl" rotWithShape="0">
                    <a:srgbClr val="000000">
                      <a:alpha val="95000"/>
                    </a:srgbClr>
                  </a:outerShdw>
                </a:effectLst>
              </a:rPr>
              <a:t>أحد العلماء الرائدين في العالم .</a:t>
            </a:r>
          </a:p>
          <a:p>
            <a:pPr marL="263525" indent="-263525" algn="r" eaLnBrk="1" hangingPunct="1">
              <a:defRPr/>
            </a:pPr>
            <a:endParaRPr lang="en-US" sz="3600" b="1" dirty="0">
              <a:solidFill>
                <a:schemeClr val="bg1"/>
              </a:solidFill>
              <a:effectLst>
                <a:outerShdw blurRad="50800" dist="88900" dir="2700000" algn="tl" rotWithShape="0">
                  <a:srgbClr val="000000">
                    <a:alpha val="95000"/>
                  </a:srgbClr>
                </a:outerShdw>
              </a:effectLst>
            </a:endParaRPr>
          </a:p>
          <a:p>
            <a:pPr marL="263525" indent="-263525" algn="r" eaLnBrk="1" hangingPunct="1">
              <a:defRPr/>
            </a:pPr>
            <a:r>
              <a:rPr lang="ar-JO" sz="3600" b="1" dirty="0">
                <a:solidFill>
                  <a:schemeClr val="bg1"/>
                </a:solidFill>
              </a:rPr>
              <a:t>* المدير السابق لمشروع الجينوم </a:t>
            </a:r>
            <a:r>
              <a:rPr lang="en-US" sz="3600" b="1" dirty="0">
                <a:solidFill>
                  <a:schemeClr val="bg1"/>
                </a:solidFill>
              </a:rPr>
              <a:t>(DNA</a:t>
            </a:r>
            <a:r>
              <a:rPr lang="ar-JO" sz="3600" b="1" dirty="0">
                <a:solidFill>
                  <a:schemeClr val="bg1"/>
                </a:solidFill>
              </a:rPr>
              <a:t> البشري (</a:t>
            </a:r>
            <a:endParaRPr lang="en-US" sz="2000" b="1" dirty="0">
              <a:solidFill>
                <a:schemeClr val="bg1"/>
              </a:solidFill>
              <a:effectLst>
                <a:outerShdw blurRad="50800" dist="88900" dir="2700000" algn="tl" rotWithShape="0">
                  <a:srgbClr val="000000">
                    <a:alpha val="95000"/>
                  </a:srgbClr>
                </a:outerShdw>
              </a:effectLst>
            </a:endParaRPr>
          </a:p>
          <a:p>
            <a:pPr marL="263525" indent="-263525" algn="r" eaLnBrk="1" hangingPunct="1">
              <a:defRPr/>
            </a:pPr>
            <a:endParaRPr lang="en-US" sz="3600" b="1" dirty="0">
              <a:solidFill>
                <a:schemeClr val="bg1"/>
              </a:solidFill>
              <a:effectLst>
                <a:outerShdw blurRad="50800" dist="88900" dir="2700000" algn="tl" rotWithShape="0">
                  <a:srgbClr val="000000">
                    <a:alpha val="95000"/>
                  </a:srgbClr>
                </a:outerShdw>
              </a:effectLst>
            </a:endParaRPr>
          </a:p>
          <a:p>
            <a:pPr marL="263525" indent="-263525" algn="r" eaLnBrk="1" hangingPunct="1">
              <a:defRPr/>
            </a:pPr>
            <a:r>
              <a:rPr lang="ar-JO" sz="3600" b="1" dirty="0">
                <a:solidFill>
                  <a:schemeClr val="bg1"/>
                </a:solidFill>
                <a:effectLst>
                  <a:outerShdw blurRad="50800" dist="88900" dir="2700000" algn="tl" rotWithShape="0">
                    <a:srgbClr val="000000">
                      <a:alpha val="95000"/>
                    </a:srgbClr>
                  </a:outerShdw>
                </a:effectLst>
              </a:rPr>
              <a:t>* ملحد سابق, مؤمن حالياً </a:t>
            </a:r>
            <a:endParaRPr lang="en-US" sz="3600" b="1" dirty="0">
              <a:solidFill>
                <a:schemeClr val="bg1"/>
              </a:solidFill>
              <a:effectLst>
                <a:outerShdw blurRad="50800" dist="88900" dir="2700000" algn="tl" rotWithShape="0">
                  <a:srgbClr val="000000">
                    <a:alpha val="95000"/>
                  </a:srgbClr>
                </a:outerShdw>
              </a:effectLst>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26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26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26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uiExpand="1" build="p"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2"/>
          <p:cNvSpPr>
            <a:spLocks noGrp="1" noChangeArrowheads="1"/>
          </p:cNvSpPr>
          <p:nvPr>
            <p:ph type="subTitle" idx="1"/>
          </p:nvPr>
        </p:nvSpPr>
        <p:spPr>
          <a:xfrm>
            <a:off x="0" y="5105400"/>
            <a:ext cx="4343400" cy="1905000"/>
          </a:xfrm>
        </p:spPr>
        <p:txBody>
          <a:bodyPr/>
          <a:lstStyle/>
          <a:p>
            <a:pPr eaLnBrk="1" hangingPunct="1"/>
            <a:r>
              <a:rPr lang="ar-JO" b="1" dirty="0">
                <a:solidFill>
                  <a:schemeClr val="bg1"/>
                </a:solidFill>
                <a:latin typeface="Arial" charset="0"/>
              </a:rPr>
              <a:t>د. دوان غيش     </a:t>
            </a:r>
            <a:r>
              <a:rPr lang="en-US" b="1" dirty="0">
                <a:solidFill>
                  <a:schemeClr val="bg1"/>
                </a:solidFill>
                <a:latin typeface="Arial" charset="0"/>
              </a:rPr>
              <a:t> </a:t>
            </a:r>
          </a:p>
          <a:p>
            <a:pPr eaLnBrk="1" hangingPunct="1"/>
            <a:r>
              <a:rPr lang="ar-JO" b="1" dirty="0">
                <a:solidFill>
                  <a:schemeClr val="bg1"/>
                </a:solidFill>
                <a:latin typeface="Arial" charset="0"/>
              </a:rPr>
              <a:t>(معهد أبحاث الخلق)</a:t>
            </a:r>
            <a:endParaRPr lang="en-US" b="1" dirty="0">
              <a:solidFill>
                <a:schemeClr val="bg1"/>
              </a:solidFill>
              <a:latin typeface="Arial" charset="0"/>
            </a:endParaRPr>
          </a:p>
        </p:txBody>
      </p:sp>
      <p:pic>
        <p:nvPicPr>
          <p:cNvPr id="315394" name="Picture 3" descr="duane gish"/>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09600" y="152400"/>
            <a:ext cx="3556000" cy="508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80" name="Text Box 4"/>
          <p:cNvSpPr txBox="1">
            <a:spLocks noChangeArrowheads="1"/>
          </p:cNvSpPr>
          <p:nvPr/>
        </p:nvSpPr>
        <p:spPr bwMode="auto">
          <a:xfrm>
            <a:off x="4860925" y="2574925"/>
            <a:ext cx="4283075"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722313" indent="-72231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sz="4000" b="1" dirty="0">
                <a:solidFill>
                  <a:schemeClr val="bg1"/>
                </a:solidFill>
                <a:cs typeface="Arial" charset="0"/>
              </a:rPr>
              <a:t>1. غير فعال</a:t>
            </a:r>
          </a:p>
          <a:p>
            <a:pPr algn="r"/>
            <a:r>
              <a:rPr lang="ar-JO" sz="4000" b="1" dirty="0">
                <a:solidFill>
                  <a:schemeClr val="bg1"/>
                </a:solidFill>
                <a:cs typeface="Arial" charset="0"/>
              </a:rPr>
              <a:t>2. غير علمي</a:t>
            </a:r>
            <a:endParaRPr lang="en-US" sz="4000" b="1" dirty="0">
              <a:solidFill>
                <a:schemeClr val="bg1"/>
              </a:solidFill>
              <a:cs typeface="Arial" charset="0"/>
            </a:endParaRPr>
          </a:p>
        </p:txBody>
      </p:sp>
      <p:sp>
        <p:nvSpPr>
          <p:cNvPr id="315396" name="Rectangle 5"/>
          <p:cNvSpPr>
            <a:spLocks noGrp="1" noChangeArrowheads="1"/>
          </p:cNvSpPr>
          <p:nvPr>
            <p:ph type="ctrTitle"/>
          </p:nvPr>
        </p:nvSpPr>
        <p:spPr>
          <a:xfrm>
            <a:off x="4876800" y="228600"/>
            <a:ext cx="3810000" cy="2286000"/>
          </a:xfrm>
          <a:noFill/>
        </p:spPr>
        <p:txBody>
          <a:bodyPr/>
          <a:lstStyle/>
          <a:p>
            <a:pPr eaLnBrk="1" hangingPunct="1"/>
            <a:r>
              <a:rPr lang="ar-JO" b="1" i="1" dirty="0">
                <a:solidFill>
                  <a:schemeClr val="bg1"/>
                </a:solidFill>
                <a:latin typeface="Arial" charset="0"/>
              </a:rPr>
              <a:t>التطور             الإيماني</a:t>
            </a:r>
            <a:endParaRPr lang="en-US" b="1" i="1" dirty="0">
              <a:solidFill>
                <a:schemeClr val="bg1"/>
              </a:solidFill>
              <a:latin typeface="Arial" charset="0"/>
            </a:endParaRPr>
          </a:p>
        </p:txBody>
      </p:sp>
      <p:sp>
        <p:nvSpPr>
          <p:cNvPr id="315397" name="Text Box 14"/>
          <p:cNvSpPr txBox="1">
            <a:spLocks noChangeArrowheads="1"/>
          </p:cNvSpPr>
          <p:nvPr/>
        </p:nvSpPr>
        <p:spPr bwMode="auto">
          <a:xfrm>
            <a:off x="8301911" y="76200"/>
            <a:ext cx="69762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cs typeface="Arial" charset="0"/>
              </a:rPr>
              <a:t>70ن</a:t>
            </a:r>
            <a:endParaRPr lang="en-US" b="1" dirty="0">
              <a:solidFill>
                <a:schemeClr val="bg1"/>
              </a:solidFill>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578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578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0" grpId="0" build="p"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33400" y="1981200"/>
            <a:ext cx="6294438" cy="4191000"/>
            <a:chOff x="-533400" y="1981200"/>
            <a:chExt cx="6294438" cy="4191000"/>
          </a:xfrm>
        </p:grpSpPr>
        <p:pic>
          <p:nvPicPr>
            <p:cNvPr id="7782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05510">
              <a:off x="-533400" y="1981200"/>
              <a:ext cx="6294438"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rot="517598">
              <a:off x="190500" y="2027238"/>
              <a:ext cx="5400675" cy="639762"/>
            </a:xfrm>
            <a:prstGeom prst="rect">
              <a:avLst/>
            </a:prstGeom>
            <a:solidFill>
              <a:schemeClr val="bg1"/>
            </a:solid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defRPr/>
              </a:pPr>
              <a:r>
                <a:rPr lang="ar-JO" sz="3200" b="1" dirty="0">
                  <a:solidFill>
                    <a:schemeClr val="accent6">
                      <a:lumMod val="75000"/>
                    </a:schemeClr>
                  </a:solidFill>
                  <a:latin typeface="Arial" charset="0"/>
                </a:rPr>
                <a:t>حكايات تطورية</a:t>
              </a:r>
              <a:endParaRPr lang="en-US" sz="3200" b="1" dirty="0">
                <a:solidFill>
                  <a:schemeClr val="accent6">
                    <a:lumMod val="75000"/>
                  </a:schemeClr>
                </a:solidFill>
                <a:latin typeface="Arial" charset="0"/>
              </a:endParaRPr>
            </a:p>
          </p:txBody>
        </p:sp>
      </p:grpSp>
      <p:sp>
        <p:nvSpPr>
          <p:cNvPr id="317441" name="Rectangle 2"/>
          <p:cNvSpPr>
            <a:spLocks noGrp="1" noChangeArrowheads="1"/>
          </p:cNvSpPr>
          <p:nvPr>
            <p:ph type="title"/>
          </p:nvPr>
        </p:nvSpPr>
        <p:spPr>
          <a:xfrm>
            <a:off x="381000" y="76200"/>
            <a:ext cx="8153400" cy="1828800"/>
          </a:xfrm>
        </p:spPr>
        <p:txBody>
          <a:bodyPr/>
          <a:lstStyle/>
          <a:p>
            <a:pPr eaLnBrk="1" hangingPunct="1"/>
            <a:r>
              <a:rPr lang="ar-JO" sz="4000" dirty="0">
                <a:solidFill>
                  <a:schemeClr val="bg1"/>
                </a:solidFill>
              </a:rPr>
              <a:t>التطور يعتمد على نظرية الأشكال الانتقالية التي كان من الممكن أن تكون فريسة سهلة</a:t>
            </a:r>
            <a:endParaRPr lang="en-US" sz="4000" dirty="0">
              <a:solidFill>
                <a:schemeClr val="bg1"/>
              </a:solidFill>
              <a:latin typeface="Arial" charset="0"/>
            </a:endParaRPr>
          </a:p>
        </p:txBody>
      </p:sp>
      <p:pic>
        <p:nvPicPr>
          <p:cNvPr id="77828"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516694">
            <a:off x="3862388" y="3657600"/>
            <a:ext cx="5738812" cy="32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cstate="print"/>
          <a:stretch>
            <a:fillRect/>
          </a:stretch>
        </p:blipFill>
        <p:spPr>
          <a:xfrm>
            <a:off x="3857620" y="1946296"/>
            <a:ext cx="5120164" cy="2562824"/>
          </a:xfrm>
          <a:prstGeom prst="rect">
            <a:avLst/>
          </a:prstGeom>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7828"/>
                                        </p:tgtEl>
                                        <p:attrNameLst>
                                          <p:attrName>style.visibility</p:attrName>
                                        </p:attrNameLst>
                                      </p:cBhvr>
                                      <p:to>
                                        <p:strVal val="visible"/>
                                      </p:to>
                                    </p:set>
                                    <p:animEffect transition="in" filter="fade">
                                      <p:cBhvr>
                                        <p:cTn id="13" dur="500"/>
                                        <p:tgtEl>
                                          <p:spTgt spid="7782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2"/>
          <p:cNvSpPr>
            <a:spLocks noGrp="1" noChangeArrowheads="1"/>
          </p:cNvSpPr>
          <p:nvPr>
            <p:ph type="title"/>
          </p:nvPr>
        </p:nvSpPr>
        <p:spPr>
          <a:xfrm>
            <a:off x="5486400" y="304800"/>
            <a:ext cx="3657600" cy="2590800"/>
          </a:xfrm>
        </p:spPr>
        <p:txBody>
          <a:bodyPr/>
          <a:lstStyle/>
          <a:p>
            <a:pPr eaLnBrk="1" hangingPunct="1"/>
            <a:r>
              <a:rPr lang="ar-JO" sz="3600" b="1" dirty="0">
                <a:solidFill>
                  <a:srgbClr val="FFFFFF"/>
                </a:solidFill>
                <a:latin typeface="Arial" charset="0"/>
              </a:rPr>
              <a:t>هل عاشت الديناصورات         قبل البشر ؟</a:t>
            </a:r>
            <a:endParaRPr lang="en-US" sz="3600" b="1" dirty="0">
              <a:solidFill>
                <a:srgbClr val="FFFFFF"/>
              </a:solidFill>
              <a:latin typeface="Arial" charset="0"/>
            </a:endParaRPr>
          </a:p>
        </p:txBody>
      </p:sp>
      <p:sp>
        <p:nvSpPr>
          <p:cNvPr id="319491" name="Rectangle 5"/>
          <p:cNvSpPr>
            <a:spLocks noChangeArrowheads="1"/>
          </p:cNvSpPr>
          <p:nvPr/>
        </p:nvSpPr>
        <p:spPr bwMode="auto">
          <a:xfrm>
            <a:off x="5791200" y="3124200"/>
            <a:ext cx="3352800"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r>
              <a:rPr lang="ar-JO" sz="3600" b="1" dirty="0">
                <a:solidFill>
                  <a:schemeClr val="bg1"/>
                </a:solidFill>
              </a:rPr>
              <a:t>نعم . خلق الله الديناصورات باكراً في اليوم السادس من الخلق</a:t>
            </a:r>
            <a:endParaRPr lang="en-US" sz="3600" b="1" dirty="0">
              <a:solidFill>
                <a:schemeClr val="bg1"/>
              </a:solidFill>
              <a:cs typeface="Arial" charset="0"/>
            </a:endParaRPr>
          </a:p>
        </p:txBody>
      </p:sp>
      <p:grpSp>
        <p:nvGrpSpPr>
          <p:cNvPr id="2" name="Group 1"/>
          <p:cNvGrpSpPr/>
          <p:nvPr/>
        </p:nvGrpSpPr>
        <p:grpSpPr>
          <a:xfrm>
            <a:off x="307871" y="-76200"/>
            <a:ext cx="5235679" cy="6781800"/>
            <a:chOff x="307871" y="-76200"/>
            <a:chExt cx="5235679" cy="6781800"/>
          </a:xfrm>
        </p:grpSpPr>
        <p:pic>
          <p:nvPicPr>
            <p:cNvPr id="319490"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648940">
              <a:off x="457200" y="-76200"/>
              <a:ext cx="5086350" cy="678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rot="-648940">
              <a:off x="307871" y="-21539"/>
              <a:ext cx="4638860" cy="1807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6" name="Rectangle 2"/>
          <p:cNvSpPr txBox="1">
            <a:spLocks noChangeArrowheads="1"/>
          </p:cNvSpPr>
          <p:nvPr/>
        </p:nvSpPr>
        <p:spPr bwMode="auto">
          <a:xfrm rot="20975383">
            <a:off x="671514" y="-366323"/>
            <a:ext cx="3657600" cy="259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r" eaLnBrk="1" hangingPunct="1"/>
            <a:r>
              <a:rPr lang="ar-JO" sz="5400" b="1" u="sng" dirty="0">
                <a:solidFill>
                  <a:srgbClr val="FFFFFF"/>
                </a:solidFill>
                <a:latin typeface="Arial" charset="0"/>
              </a:rPr>
              <a:t>الديناصورات</a:t>
            </a:r>
          </a:p>
          <a:p>
            <a:pPr algn="r" eaLnBrk="1" hangingPunct="1"/>
            <a:r>
              <a:rPr lang="ar-JO" sz="5400" b="1" u="sng" dirty="0">
                <a:solidFill>
                  <a:srgbClr val="FFFFFF"/>
                </a:solidFill>
                <a:latin typeface="Arial" charset="0"/>
              </a:rPr>
              <a:t>بحسب التصميم</a:t>
            </a:r>
            <a:endParaRPr lang="en-US" sz="5400" b="1" u="sng" dirty="0">
              <a:solidFill>
                <a:srgbClr val="FFFFFF"/>
              </a:solidFill>
              <a:latin typeface="Arial" charset="0"/>
            </a:endParaRPr>
          </a:p>
        </p:txBody>
      </p:sp>
    </p:spTree>
  </p:cSld>
  <p:clrMapOvr>
    <a:masterClrMapping/>
  </p:clrMapOvr>
  <p:transition spd="med">
    <p:randomBar dir="ver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7" name="Picture 2" descr="hominid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04800" y="0"/>
            <a:ext cx="8534400" cy="6913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1538" name="Rectangle 3"/>
          <p:cNvSpPr>
            <a:spLocks noGrp="1" noChangeArrowheads="1"/>
          </p:cNvSpPr>
          <p:nvPr>
            <p:ph type="ctrTitle"/>
          </p:nvPr>
        </p:nvSpPr>
        <p:spPr>
          <a:xfrm>
            <a:off x="2484438" y="0"/>
            <a:ext cx="6659562" cy="838200"/>
          </a:xfrm>
        </p:spPr>
        <p:txBody>
          <a:bodyPr/>
          <a:lstStyle/>
          <a:p>
            <a:pPr eaLnBrk="1" hangingPunct="1"/>
            <a:r>
              <a:rPr lang="ar-JO" b="1" i="1" dirty="0">
                <a:solidFill>
                  <a:schemeClr val="tx1"/>
                </a:solidFill>
                <a:latin typeface="Arial" charset="0"/>
              </a:rPr>
              <a:t>تنازل البشر</a:t>
            </a:r>
            <a:endParaRPr lang="en-US" dirty="0">
              <a:solidFill>
                <a:schemeClr val="tx1"/>
              </a:solidFill>
              <a:latin typeface="Arial" charset="0"/>
            </a:endParaRPr>
          </a:p>
        </p:txBody>
      </p:sp>
      <p:sp>
        <p:nvSpPr>
          <p:cNvPr id="321539" name="Rectangle 4"/>
          <p:cNvSpPr>
            <a:spLocks noGrp="1" noChangeArrowheads="1"/>
          </p:cNvSpPr>
          <p:nvPr>
            <p:ph type="subTitle" idx="1"/>
          </p:nvPr>
        </p:nvSpPr>
        <p:spPr>
          <a:xfrm>
            <a:off x="457200" y="5715000"/>
            <a:ext cx="4076700" cy="1143000"/>
          </a:xfrm>
        </p:spPr>
        <p:txBody>
          <a:bodyPr/>
          <a:lstStyle/>
          <a:p>
            <a:pPr eaLnBrk="1" hangingPunct="1"/>
            <a:r>
              <a:rPr lang="ar-JO" b="1" dirty="0">
                <a:latin typeface="Arial" charset="0"/>
              </a:rPr>
              <a:t>بالتأكيد قد تنازلنا</a:t>
            </a:r>
            <a:endParaRPr lang="en-US" b="1" dirty="0">
              <a:latin typeface="Arial" charset="0"/>
            </a:endParaRPr>
          </a:p>
        </p:txBody>
      </p:sp>
    </p:spTree>
  </p:cSld>
  <p:clrMapOvr>
    <a:masterClrMapping/>
  </p:clrMapOvr>
  <p:transition spd="med">
    <p:randomBar dir="ver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2"/>
          <p:cNvSpPr>
            <a:spLocks noGrp="1" noChangeArrowheads="1"/>
          </p:cNvSpPr>
          <p:nvPr>
            <p:ph type="ctrTitle"/>
          </p:nvPr>
        </p:nvSpPr>
        <p:spPr>
          <a:xfrm>
            <a:off x="914400" y="228600"/>
            <a:ext cx="8229600" cy="838200"/>
          </a:xfrm>
        </p:spPr>
        <p:txBody>
          <a:bodyPr/>
          <a:lstStyle/>
          <a:p>
            <a:pPr eaLnBrk="1" hangingPunct="1"/>
            <a:r>
              <a:rPr lang="ar-JO" sz="5400" b="1" i="1" dirty="0">
                <a:solidFill>
                  <a:srgbClr val="00FABE"/>
                </a:solidFill>
                <a:latin typeface="Arial" charset="0"/>
              </a:rPr>
              <a:t>التنازل يستمر</a:t>
            </a:r>
            <a:endParaRPr lang="en-US" sz="5400" b="1" dirty="0">
              <a:solidFill>
                <a:srgbClr val="00FABE"/>
              </a:solidFill>
              <a:latin typeface="Arial" charset="0"/>
            </a:endParaRPr>
          </a:p>
        </p:txBody>
      </p:sp>
      <p:pic>
        <p:nvPicPr>
          <p:cNvPr id="323586" name="Picture 3" descr="evolution of man"/>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905000"/>
            <a:ext cx="9144000" cy="321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49213" y="2060575"/>
            <a:ext cx="3443287" cy="360363"/>
          </a:xfrm>
          <a:prstGeom prst="rect">
            <a:avLst/>
          </a:prstGeom>
          <a:solidFill>
            <a:schemeClr val="bg1"/>
          </a:solid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defRPr/>
            </a:pPr>
            <a:r>
              <a:rPr lang="ar-JO" sz="1600" b="1" i="1" dirty="0">
                <a:solidFill>
                  <a:schemeClr val="accent6">
                    <a:lumMod val="75000"/>
                  </a:schemeClr>
                </a:solidFill>
                <a:latin typeface="Arial" charset="0"/>
              </a:rPr>
              <a:t>آمن بالتطور إن اردت</a:t>
            </a:r>
            <a:endParaRPr lang="en-US" sz="1600" b="1" i="1" dirty="0">
              <a:solidFill>
                <a:schemeClr val="accent6">
                  <a:lumMod val="75000"/>
                </a:schemeClr>
              </a:solidFill>
              <a:latin typeface="Arial" charset="0"/>
            </a:endParaRPr>
          </a:p>
        </p:txBody>
      </p:sp>
      <p:sp>
        <p:nvSpPr>
          <p:cNvPr id="6" name="Rectangle 2"/>
          <p:cNvSpPr txBox="1">
            <a:spLocks noChangeArrowheads="1"/>
          </p:cNvSpPr>
          <p:nvPr/>
        </p:nvSpPr>
        <p:spPr bwMode="auto">
          <a:xfrm>
            <a:off x="4356100" y="1916113"/>
            <a:ext cx="4752975" cy="360362"/>
          </a:xfrm>
          <a:prstGeom prst="rect">
            <a:avLst/>
          </a:prstGeom>
          <a:solidFill>
            <a:schemeClr val="bg1"/>
          </a:solid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defRPr/>
            </a:pPr>
            <a:r>
              <a:rPr lang="uk-UA" sz="1600" b="1" i="1" dirty="0">
                <a:solidFill>
                  <a:schemeClr val="accent6">
                    <a:lumMod val="75000"/>
                  </a:schemeClr>
                </a:solidFill>
                <a:latin typeface="Arial" charset="0"/>
              </a:rPr>
              <a:t>'</a:t>
            </a:r>
            <a:r>
              <a:rPr lang="en-US" sz="1600" b="1" i="1" dirty="0" err="1">
                <a:solidFill>
                  <a:schemeClr val="accent6">
                    <a:lumMod val="75000"/>
                  </a:schemeClr>
                </a:solidFill>
                <a:latin typeface="Arial" charset="0"/>
              </a:rPr>
              <a:t>cuz</a:t>
            </a:r>
            <a:r>
              <a:rPr lang="en-US" sz="1600" b="1" i="1" dirty="0">
                <a:solidFill>
                  <a:schemeClr val="accent6">
                    <a:lumMod val="75000"/>
                  </a:schemeClr>
                </a:solidFill>
                <a:latin typeface="Arial" charset="0"/>
              </a:rPr>
              <a:t> your </a:t>
            </a:r>
            <a:r>
              <a:rPr lang="ru-RU" sz="1600" b="1" i="1" dirty="0">
                <a:solidFill>
                  <a:schemeClr val="accent6">
                    <a:lumMod val="75000"/>
                  </a:schemeClr>
                </a:solidFill>
                <a:latin typeface="Arial" charset="0"/>
              </a:rPr>
              <a:t>"</a:t>
            </a:r>
            <a:r>
              <a:rPr lang="en-US" sz="1600" b="1" i="1" dirty="0">
                <a:solidFill>
                  <a:schemeClr val="accent6">
                    <a:lumMod val="75000"/>
                  </a:schemeClr>
                </a:solidFill>
                <a:latin typeface="Arial" charset="0"/>
              </a:rPr>
              <a:t>uncle</a:t>
            </a:r>
            <a:r>
              <a:rPr lang="ru-RU" sz="1600" b="1" i="1" dirty="0">
                <a:solidFill>
                  <a:schemeClr val="accent6">
                    <a:lumMod val="75000"/>
                  </a:schemeClr>
                </a:solidFill>
                <a:latin typeface="Arial" charset="0"/>
              </a:rPr>
              <a:t>"</a:t>
            </a:r>
            <a:r>
              <a:rPr lang="en-US" sz="1600" b="1" i="1" dirty="0">
                <a:solidFill>
                  <a:schemeClr val="accent6">
                    <a:lumMod val="75000"/>
                  </a:schemeClr>
                </a:solidFill>
                <a:latin typeface="Arial" charset="0"/>
              </a:rPr>
              <a:t> is behind you all the way!</a:t>
            </a:r>
          </a:p>
        </p:txBody>
      </p:sp>
      <p:sp>
        <p:nvSpPr>
          <p:cNvPr id="83972" name="Rectangle 4"/>
          <p:cNvSpPr>
            <a:spLocks noChangeArrowheads="1"/>
          </p:cNvSpPr>
          <p:nvPr/>
        </p:nvSpPr>
        <p:spPr bwMode="auto">
          <a:xfrm>
            <a:off x="4648200" y="1600200"/>
            <a:ext cx="4495800" cy="3733800"/>
          </a:xfrm>
          <a:prstGeom prst="rect">
            <a:avLst/>
          </a:prstGeom>
          <a:solidFill>
            <a:schemeClr val="tx2"/>
          </a:solidFill>
          <a:ln w="9525">
            <a:solidFill>
              <a:schemeClr val="tx1"/>
            </a:solidFill>
            <a:miter lim="800000"/>
            <a:headEnd/>
            <a:tailEnd/>
          </a:ln>
        </p:spPr>
        <p:txBody>
          <a:bodyPr wrap="none" anchor="ctr"/>
          <a:lstStyle/>
          <a:p>
            <a:endParaRPr lang="en-US" dirty="0">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5000"/>
                                        <p:tgtEl>
                                          <p:spTgt spid="83972"/>
                                        </p:tgtEl>
                                      </p:cBhvr>
                                    </p:animEffect>
                                    <p:set>
                                      <p:cBhvr>
                                        <p:cTn id="7" dur="1" fill="hold">
                                          <p:stCondLst>
                                            <p:cond delay="4999"/>
                                          </p:stCondLst>
                                        </p:cTn>
                                        <p:tgtEl>
                                          <p:spTgt spid="839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3" name="Picture 2" descr="PiltDn"/>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019" name="Rectangle 3"/>
          <p:cNvSpPr>
            <a:spLocks noGrp="1" noChangeArrowheads="1"/>
          </p:cNvSpPr>
          <p:nvPr>
            <p:ph type="ctrTitle"/>
          </p:nvPr>
        </p:nvSpPr>
        <p:spPr>
          <a:xfrm>
            <a:off x="381000" y="457200"/>
            <a:ext cx="8458200" cy="914400"/>
          </a:xfrm>
          <a:gradFill rotWithShape="0">
            <a:gsLst>
              <a:gs pos="0">
                <a:srgbClr val="722F17"/>
              </a:gs>
              <a:gs pos="50000">
                <a:srgbClr val="722F17">
                  <a:gamma/>
                  <a:shade val="27451"/>
                  <a:invGamma/>
                </a:srgbClr>
              </a:gs>
              <a:gs pos="100000">
                <a:srgbClr val="722F17"/>
              </a:gs>
            </a:gsLst>
            <a:lin ang="5400000" scaled="1"/>
          </a:gradFill>
        </p:spPr>
        <p:txBody>
          <a:bodyPr/>
          <a:lstStyle/>
          <a:p>
            <a:pPr eaLnBrk="1" hangingPunct="1">
              <a:defRPr/>
            </a:pPr>
            <a:r>
              <a:rPr lang="ar-JO" b="1" dirty="0">
                <a:solidFill>
                  <a:schemeClr val="bg1"/>
                </a:solidFill>
                <a:effectLst>
                  <a:outerShdw blurRad="38100" dist="38100" dir="2700000" algn="tl">
                    <a:srgbClr val="000000"/>
                  </a:outerShdw>
                </a:effectLst>
              </a:rPr>
              <a:t>رجل بلتداون (1912)</a:t>
            </a:r>
            <a:endParaRPr lang="en-US" dirty="0">
              <a:solidFill>
                <a:schemeClr val="bg1"/>
              </a:solidFill>
            </a:endParaRPr>
          </a:p>
        </p:txBody>
      </p:sp>
      <p:sp>
        <p:nvSpPr>
          <p:cNvPr id="325635" name="Text Box 14"/>
          <p:cNvSpPr txBox="1">
            <a:spLocks noChangeArrowheads="1"/>
          </p:cNvSpPr>
          <p:nvPr/>
        </p:nvSpPr>
        <p:spPr bwMode="auto">
          <a:xfrm>
            <a:off x="8301911" y="76200"/>
            <a:ext cx="697627" cy="46166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cs typeface="Arial" charset="0"/>
              </a:rPr>
              <a:t>70ن</a:t>
            </a:r>
            <a:endParaRPr lang="en-US" b="1" dirty="0">
              <a:solidFill>
                <a:schemeClr val="bg1"/>
              </a:solidFill>
              <a:cs typeface="Arial" charset="0"/>
            </a:endParaRPr>
          </a:p>
        </p:txBody>
      </p:sp>
    </p:spTree>
  </p:cSld>
  <p:clrMapOvr>
    <a:masterClrMapping/>
  </p:clrMapOvr>
  <p:transition spd="med">
    <p:randomBar dir="ver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ctrTitle"/>
          </p:nvPr>
        </p:nvSpPr>
        <p:spPr>
          <a:xfrm>
            <a:off x="381000" y="457200"/>
            <a:ext cx="8458200" cy="914400"/>
          </a:xfrm>
          <a:gradFill rotWithShape="0">
            <a:gsLst>
              <a:gs pos="0">
                <a:srgbClr val="722F17"/>
              </a:gs>
              <a:gs pos="50000">
                <a:srgbClr val="722F17">
                  <a:gamma/>
                  <a:shade val="27451"/>
                  <a:invGamma/>
                </a:srgbClr>
              </a:gs>
              <a:gs pos="100000">
                <a:srgbClr val="722F17"/>
              </a:gs>
            </a:gsLst>
            <a:lin ang="5400000" scaled="1"/>
          </a:gradFill>
        </p:spPr>
        <p:txBody>
          <a:bodyPr/>
          <a:lstStyle/>
          <a:p>
            <a:pPr eaLnBrk="1" hangingPunct="1">
              <a:defRPr/>
            </a:pPr>
            <a:r>
              <a:rPr lang="ar-JO" sz="4800" b="1" dirty="0">
                <a:solidFill>
                  <a:schemeClr val="bg1"/>
                </a:solidFill>
                <a:effectLst>
                  <a:outerShdw blurRad="38100" dist="38100" dir="2700000" algn="tl">
                    <a:srgbClr val="000000"/>
                  </a:outerShdw>
                </a:effectLst>
              </a:rPr>
              <a:t>رجل بلتداون (1912)</a:t>
            </a:r>
            <a:endParaRPr lang="en-US" dirty="0">
              <a:solidFill>
                <a:schemeClr val="bg1"/>
              </a:solidFill>
            </a:endParaRPr>
          </a:p>
        </p:txBody>
      </p:sp>
      <p:sp>
        <p:nvSpPr>
          <p:cNvPr id="327682" name="Rectangle 3"/>
          <p:cNvSpPr>
            <a:spLocks noChangeArrowheads="1"/>
          </p:cNvSpPr>
          <p:nvPr/>
        </p:nvSpPr>
        <p:spPr bwMode="auto">
          <a:xfrm>
            <a:off x="3124200" y="1752600"/>
            <a:ext cx="556260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pPr>
            <a:r>
              <a:rPr lang="ar-JO" sz="3200" b="1" dirty="0">
                <a:solidFill>
                  <a:schemeClr val="bg1"/>
                </a:solidFill>
              </a:rPr>
              <a:t>لقد تحول من كونه أحد أكبر الاكتشافات في القرن العشرين إلى أكبر إحراج علمي له. تم العثور على بقايا سلف بشري يدعى يوانثروبوس داوسوني خلال 1911-1915 في بلتداون ، ساسكس.</a:t>
            </a:r>
            <a:endParaRPr lang="en-US" sz="3200" b="1" dirty="0">
              <a:solidFill>
                <a:schemeClr val="bg1"/>
              </a:solidFill>
              <a:cs typeface="Arial" charset="0"/>
            </a:endParaRPr>
          </a:p>
          <a:p>
            <a:pPr algn="r" eaLnBrk="1" hangingPunct="1">
              <a:spcBef>
                <a:spcPct val="20000"/>
              </a:spcBef>
            </a:pPr>
            <a:r>
              <a:rPr lang="en-US" b="1" dirty="0">
                <a:solidFill>
                  <a:schemeClr val="bg1"/>
                </a:solidFill>
                <a:cs typeface="Arial" charset="0"/>
                <a:hlinkClick r:id="rId3"/>
              </a:rPr>
              <a:t>www.bbc.co.uk</a:t>
            </a:r>
            <a:r>
              <a:rPr lang="en-US" b="1" dirty="0">
                <a:solidFill>
                  <a:schemeClr val="bg1"/>
                </a:solidFill>
                <a:cs typeface="Arial" charset="0"/>
              </a:rPr>
              <a:t> </a:t>
            </a:r>
            <a:r>
              <a:rPr lang="ar-JO" b="1" dirty="0">
                <a:solidFill>
                  <a:schemeClr val="bg1"/>
                </a:solidFill>
                <a:cs typeface="Arial" charset="0"/>
              </a:rPr>
              <a:t>23 تشرين ثاني 2003</a:t>
            </a:r>
            <a:endParaRPr lang="en-US" sz="2800" b="1" dirty="0">
              <a:solidFill>
                <a:schemeClr val="bg1"/>
              </a:solidFill>
              <a:cs typeface="Arial" charset="0"/>
            </a:endParaRPr>
          </a:p>
        </p:txBody>
      </p:sp>
      <p:pic>
        <p:nvPicPr>
          <p:cNvPr id="327683" name="Picture 4" descr="piltdown"/>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1371600"/>
            <a:ext cx="2447925" cy="3640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684" name="Picture 5" descr="man_270"/>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33400" y="4876800"/>
            <a:ext cx="2420938" cy="1479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685" name="Text Box 14"/>
          <p:cNvSpPr txBox="1">
            <a:spLocks noChangeArrowheads="1"/>
          </p:cNvSpPr>
          <p:nvPr/>
        </p:nvSpPr>
        <p:spPr bwMode="auto">
          <a:xfrm>
            <a:off x="8301911" y="-26988"/>
            <a:ext cx="697627" cy="46166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cs typeface="Arial" charset="0"/>
              </a:rPr>
              <a:t>70ن</a:t>
            </a:r>
            <a:endParaRPr lang="en-US" b="1" dirty="0">
              <a:solidFill>
                <a:schemeClr val="bg1"/>
              </a:solidFill>
              <a:cs typeface="Arial" charset="0"/>
            </a:endParaRPr>
          </a:p>
        </p:txBody>
      </p:sp>
    </p:spTree>
  </p:cSld>
  <p:clrMapOvr>
    <a:masterClrMapping/>
  </p:clrMapOvr>
  <p:transition spd="med">
    <p:randomBar dir="ver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ctrTitle"/>
          </p:nvPr>
        </p:nvSpPr>
        <p:spPr>
          <a:xfrm>
            <a:off x="381000" y="457200"/>
            <a:ext cx="8458200" cy="914400"/>
          </a:xfrm>
          <a:gradFill rotWithShape="0">
            <a:gsLst>
              <a:gs pos="0">
                <a:srgbClr val="722F17"/>
              </a:gs>
              <a:gs pos="50000">
                <a:srgbClr val="722F17">
                  <a:gamma/>
                  <a:shade val="27451"/>
                  <a:invGamma/>
                </a:srgbClr>
              </a:gs>
              <a:gs pos="100000">
                <a:srgbClr val="722F17"/>
              </a:gs>
            </a:gsLst>
            <a:lin ang="5400000" scaled="1"/>
          </a:gradFill>
        </p:spPr>
        <p:txBody>
          <a:bodyPr/>
          <a:lstStyle/>
          <a:p>
            <a:pPr eaLnBrk="1" hangingPunct="1">
              <a:defRPr/>
            </a:pPr>
            <a:r>
              <a:rPr lang="ar-JO" sz="4800" b="1" dirty="0">
                <a:solidFill>
                  <a:schemeClr val="bg1"/>
                </a:solidFill>
                <a:effectLst>
                  <a:outerShdw blurRad="38100" dist="38100" dir="2700000" algn="tl">
                    <a:srgbClr val="000000"/>
                  </a:outerShdw>
                </a:effectLst>
              </a:rPr>
              <a:t>رجل نبراسكا (1922)</a:t>
            </a:r>
            <a:endParaRPr lang="en-US" dirty="0">
              <a:solidFill>
                <a:schemeClr val="bg1"/>
              </a:solidFill>
            </a:endParaRPr>
          </a:p>
        </p:txBody>
      </p:sp>
      <p:pic>
        <p:nvPicPr>
          <p:cNvPr id="329730" name="Picture 3" descr="NEANDERTHAL"/>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04800" y="1676400"/>
            <a:ext cx="236220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0116" name="Picture 4" descr="nebraska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429000" y="1833563"/>
            <a:ext cx="5491163" cy="5024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9732" name="Text Box 14"/>
          <p:cNvSpPr txBox="1">
            <a:spLocks noChangeArrowheads="1"/>
          </p:cNvSpPr>
          <p:nvPr/>
        </p:nvSpPr>
        <p:spPr bwMode="auto">
          <a:xfrm>
            <a:off x="8301911" y="-26988"/>
            <a:ext cx="697627" cy="46166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cs typeface="Arial" charset="0"/>
              </a:rPr>
              <a:t>70ن</a:t>
            </a:r>
            <a:endParaRPr lang="en-US" b="1" dirty="0">
              <a:solidFill>
                <a:schemeClr val="bg1"/>
              </a:solidFill>
              <a:cs typeface="Arial" charset="0"/>
            </a:endParaRPr>
          </a:p>
        </p:txBody>
      </p:sp>
      <p:sp>
        <p:nvSpPr>
          <p:cNvPr id="8" name="Rounded Rectangle 7"/>
          <p:cNvSpPr>
            <a:spLocks noChangeArrowheads="1"/>
          </p:cNvSpPr>
          <p:nvPr/>
        </p:nvSpPr>
        <p:spPr bwMode="auto">
          <a:xfrm>
            <a:off x="3059113" y="1484313"/>
            <a:ext cx="6084887" cy="865187"/>
          </a:xfrm>
          <a:prstGeom prst="roundRect">
            <a:avLst>
              <a:gd name="adj" fmla="val 16667"/>
            </a:avLst>
          </a:prstGeom>
          <a:solidFill>
            <a:srgbClr val="FFFFFF"/>
          </a:solidFill>
          <a:ln w="9525">
            <a:solidFill>
              <a:schemeClr val="tx1"/>
            </a:solidFill>
            <a:round/>
            <a:headEnd/>
            <a:tailEnd/>
          </a:ln>
        </p:spPr>
        <p:txBody>
          <a:bodyPr/>
          <a:lstStyle/>
          <a:p>
            <a:pPr algn="ctr" eaLnBrk="1" hangingPunct="1"/>
            <a:r>
              <a:rPr lang="ar-JO" b="1" dirty="0"/>
              <a:t>انظروا هنا ، شخص ما تدنّس قبر العم باك</a:t>
            </a:r>
            <a:endParaRPr lang="en-US" b="1" i="1" dirty="0"/>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0116"/>
                                        </p:tgtEl>
                                        <p:attrNameLst>
                                          <p:attrName>style.visibility</p:attrName>
                                        </p:attrNameLst>
                                      </p:cBhvr>
                                      <p:to>
                                        <p:strVal val="visible"/>
                                      </p:to>
                                    </p:set>
                                    <p:animEffect transition="in" filter="dissolve">
                                      <p:cBhvr>
                                        <p:cTn id="7" dur="500"/>
                                        <p:tgtEl>
                                          <p:spTgt spid="9011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ctrTitle"/>
          </p:nvPr>
        </p:nvSpPr>
        <p:spPr>
          <a:xfrm>
            <a:off x="381000" y="457200"/>
            <a:ext cx="8458200" cy="914400"/>
          </a:xfrm>
          <a:gradFill rotWithShape="0">
            <a:gsLst>
              <a:gs pos="0">
                <a:srgbClr val="722F17"/>
              </a:gs>
              <a:gs pos="50000">
                <a:srgbClr val="722F17">
                  <a:gamma/>
                  <a:shade val="27451"/>
                  <a:invGamma/>
                </a:srgbClr>
              </a:gs>
              <a:gs pos="100000">
                <a:srgbClr val="722F17"/>
              </a:gs>
            </a:gsLst>
            <a:lin ang="5400000" scaled="1"/>
          </a:gradFill>
        </p:spPr>
        <p:txBody>
          <a:bodyPr/>
          <a:lstStyle/>
          <a:p>
            <a:pPr eaLnBrk="1" hangingPunct="1">
              <a:defRPr/>
            </a:pPr>
            <a:r>
              <a:rPr lang="ar-JO" sz="4800" b="1" dirty="0">
                <a:solidFill>
                  <a:schemeClr val="bg1"/>
                </a:solidFill>
              </a:rPr>
              <a:t>رجل نياندرتال (1860)</a:t>
            </a:r>
            <a:endParaRPr lang="en-US" b="1" dirty="0">
              <a:solidFill>
                <a:schemeClr val="bg1"/>
              </a:solidFill>
            </a:endParaRPr>
          </a:p>
        </p:txBody>
      </p:sp>
      <p:sp>
        <p:nvSpPr>
          <p:cNvPr id="331778" name="Rectangle 3"/>
          <p:cNvSpPr>
            <a:spLocks noGrp="1" noChangeArrowheads="1"/>
          </p:cNvSpPr>
          <p:nvPr>
            <p:ph type="subTitle" idx="1"/>
          </p:nvPr>
        </p:nvSpPr>
        <p:spPr>
          <a:xfrm>
            <a:off x="3048000" y="1752600"/>
            <a:ext cx="6096000" cy="4876800"/>
          </a:xfrm>
        </p:spPr>
        <p:txBody>
          <a:bodyPr/>
          <a:lstStyle/>
          <a:p>
            <a:pPr marL="268288" indent="-268288" algn="r" eaLnBrk="1" hangingPunct="1"/>
            <a:r>
              <a:rPr lang="ar-JO" dirty="0">
                <a:solidFill>
                  <a:schemeClr val="bg1"/>
                </a:solidFill>
              </a:rPr>
              <a:t>* منحني </a:t>
            </a:r>
          </a:p>
          <a:p>
            <a:pPr marL="268288" indent="-268288" algn="r" eaLnBrk="1" hangingPunct="1"/>
            <a:r>
              <a:rPr lang="ar-JO" dirty="0">
                <a:solidFill>
                  <a:schemeClr val="bg1"/>
                </a:solidFill>
              </a:rPr>
              <a:t>* الجماجم المسطحة </a:t>
            </a:r>
          </a:p>
          <a:p>
            <a:pPr marL="268288" indent="-268288" algn="r" eaLnBrk="1" hangingPunct="1"/>
            <a:r>
              <a:rPr lang="ar-JO" dirty="0">
                <a:solidFill>
                  <a:schemeClr val="bg1"/>
                </a:solidFill>
              </a:rPr>
              <a:t>* بعد عام 1908 أظهر رودولف فيرشو أنه فرنسي مصاب بالتهاب المفاصل </a:t>
            </a:r>
          </a:p>
          <a:p>
            <a:pPr marL="268288" indent="-268288" algn="r" eaLnBrk="1" hangingPunct="1"/>
            <a:r>
              <a:rPr lang="ar-JO" dirty="0">
                <a:solidFill>
                  <a:schemeClr val="bg1"/>
                </a:solidFill>
              </a:rPr>
              <a:t>* مشى آخرون منتصبين </a:t>
            </a:r>
          </a:p>
          <a:p>
            <a:pPr marL="268288" indent="-268288" algn="r" eaLnBrk="1" hangingPunct="1"/>
            <a:r>
              <a:rPr lang="ar-JO" dirty="0">
                <a:solidFill>
                  <a:schemeClr val="bg1"/>
                </a:solidFill>
              </a:rPr>
              <a:t>* تؤكد الأشعة السينية أنهم بشر يعانون من الكساح (بسبب نقص فيتامين د)</a:t>
            </a:r>
            <a:endParaRPr lang="en-US" b="1" dirty="0">
              <a:solidFill>
                <a:schemeClr val="bg1"/>
              </a:solidFill>
              <a:latin typeface="Arial" charset="0"/>
            </a:endParaRPr>
          </a:p>
        </p:txBody>
      </p:sp>
      <p:pic>
        <p:nvPicPr>
          <p:cNvPr id="331779" name="Picture 4" descr="cavetree"/>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74650" y="1752600"/>
            <a:ext cx="2309813" cy="2506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1780" name="Picture 6" descr="neanderthal.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0" y="4086225"/>
            <a:ext cx="2295525" cy="2466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1781" name="Text Box 14"/>
          <p:cNvSpPr txBox="1">
            <a:spLocks noChangeArrowheads="1"/>
          </p:cNvSpPr>
          <p:nvPr/>
        </p:nvSpPr>
        <p:spPr bwMode="auto">
          <a:xfrm>
            <a:off x="8301911" y="-26988"/>
            <a:ext cx="697627" cy="46166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cs typeface="Arial" charset="0"/>
              </a:rPr>
              <a:t>70ن</a:t>
            </a:r>
            <a:endParaRPr lang="en-US" b="1" dirty="0">
              <a:solidFill>
                <a:schemeClr val="bg1"/>
              </a:solidFill>
              <a:cs typeface="Arial" charset="0"/>
            </a:endParaRPr>
          </a:p>
        </p:txBody>
      </p:sp>
    </p:spTree>
  </p:cSld>
  <p:clrMapOvr>
    <a:masterClrMapping/>
  </p:clrMapOvr>
  <p:transition spd="med">
    <p:randomBar dir="ver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ctrTitle"/>
          </p:nvPr>
        </p:nvSpPr>
        <p:spPr>
          <a:xfrm>
            <a:off x="381000" y="457200"/>
            <a:ext cx="8458200" cy="914400"/>
          </a:xfrm>
          <a:gradFill rotWithShape="0">
            <a:gsLst>
              <a:gs pos="0">
                <a:srgbClr val="722F17"/>
              </a:gs>
              <a:gs pos="50000">
                <a:srgbClr val="722F17">
                  <a:gamma/>
                  <a:shade val="27451"/>
                  <a:invGamma/>
                </a:srgbClr>
              </a:gs>
              <a:gs pos="100000">
                <a:srgbClr val="722F17"/>
              </a:gs>
            </a:gsLst>
            <a:lin ang="5400000" scaled="1"/>
          </a:gradFill>
        </p:spPr>
        <p:txBody>
          <a:bodyPr/>
          <a:lstStyle/>
          <a:p>
            <a:pPr eaLnBrk="1" hangingPunct="1">
              <a:defRPr/>
            </a:pPr>
            <a:r>
              <a:rPr lang="ar-JO" altLang="ja-JP" sz="4800" b="1" dirty="0">
                <a:solidFill>
                  <a:schemeClr val="bg1"/>
                </a:solidFill>
                <a:effectLst>
                  <a:outerShdw blurRad="38100" dist="38100" dir="2700000" algn="tl">
                    <a:srgbClr val="000000"/>
                  </a:outerShdw>
                </a:effectLst>
              </a:rPr>
              <a:t>أحب لوسي (1973)</a:t>
            </a:r>
            <a:endParaRPr lang="en-US" b="1" dirty="0">
              <a:solidFill>
                <a:schemeClr val="bg1"/>
              </a:solidFill>
            </a:endParaRPr>
          </a:p>
        </p:txBody>
      </p:sp>
      <p:sp>
        <p:nvSpPr>
          <p:cNvPr id="333826" name="Rectangle 3"/>
          <p:cNvSpPr>
            <a:spLocks noGrp="1" noChangeArrowheads="1"/>
          </p:cNvSpPr>
          <p:nvPr>
            <p:ph type="subTitle" idx="1"/>
          </p:nvPr>
        </p:nvSpPr>
        <p:spPr>
          <a:xfrm>
            <a:off x="4343400" y="1752600"/>
            <a:ext cx="4800600" cy="1143000"/>
          </a:xfrm>
        </p:spPr>
        <p:txBody>
          <a:bodyPr/>
          <a:lstStyle/>
          <a:p>
            <a:pPr algn="r" eaLnBrk="1" hangingPunct="1"/>
            <a:r>
              <a:rPr lang="ar-JO" sz="2800" b="1" dirty="0">
                <a:solidFill>
                  <a:schemeClr val="bg1"/>
                </a:solidFill>
              </a:rPr>
              <a:t>أسترالوبيثكس أفارينسيس (الملقب لوسي)</a:t>
            </a:r>
            <a:endParaRPr lang="en-US" sz="2800" b="1" dirty="0">
              <a:solidFill>
                <a:schemeClr val="bg1"/>
              </a:solidFill>
              <a:latin typeface="Arial" charset="0"/>
            </a:endParaRPr>
          </a:p>
        </p:txBody>
      </p:sp>
      <p:pic>
        <p:nvPicPr>
          <p:cNvPr id="333827" name="Picture 4" descr="afarensis"/>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81000" y="1676400"/>
            <a:ext cx="3784600"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3"/>
          <p:cNvSpPr txBox="1">
            <a:spLocks noChangeArrowheads="1"/>
          </p:cNvSpPr>
          <p:nvPr/>
        </p:nvSpPr>
        <p:spPr bwMode="auto">
          <a:xfrm>
            <a:off x="4343400" y="3352800"/>
            <a:ext cx="4800600" cy="32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20000"/>
              </a:spcBef>
            </a:pPr>
            <a:r>
              <a:rPr lang="ar-JO" sz="2800" b="1" dirty="0">
                <a:solidFill>
                  <a:schemeClr val="bg1"/>
                </a:solidFill>
              </a:rPr>
              <a:t>عندما كانت هناك حاجة إلى مفصل الركبة لإثبات أن لوسي تسير في وضع مستقيم فاستخدموا مفصلًا وجد على ارتفاع أكثر من 60 مترًا في الطبقات وأكثر من ثلاثة كيلومترات!</a:t>
            </a:r>
            <a:endParaRPr lang="en-US" sz="2800" b="1" dirty="0">
              <a:solidFill>
                <a:schemeClr val="bg1"/>
              </a:solidFill>
              <a:cs typeface="Arial" charset="0"/>
            </a:endParaRPr>
          </a:p>
        </p:txBody>
      </p:sp>
      <p:sp>
        <p:nvSpPr>
          <p:cNvPr id="333829" name="Text Box 14"/>
          <p:cNvSpPr txBox="1">
            <a:spLocks noChangeArrowheads="1"/>
          </p:cNvSpPr>
          <p:nvPr/>
        </p:nvSpPr>
        <p:spPr bwMode="auto">
          <a:xfrm>
            <a:off x="8301911" y="-26988"/>
            <a:ext cx="697627" cy="46166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cs typeface="Arial" charset="0"/>
              </a:rPr>
              <a:t>70ن</a:t>
            </a:r>
            <a:endParaRPr lang="en-US" b="1" dirty="0">
              <a:solidFill>
                <a:schemeClr val="bg1"/>
              </a:solidFill>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7" name="Picture 2" descr="3oncross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6512" y="-99432"/>
            <a:ext cx="9144000" cy="69405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4258" name="Text Box 3"/>
          <p:cNvSpPr txBox="1">
            <a:spLocks noChangeArrowheads="1"/>
          </p:cNvSpPr>
          <p:nvPr/>
        </p:nvSpPr>
        <p:spPr bwMode="auto">
          <a:xfrm>
            <a:off x="-92075" y="5767970"/>
            <a:ext cx="9007475"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3200" b="1" dirty="0"/>
              <a:t>"في صباح اليوم التالي ... مع شروق الشمس استسلمت ليسوع المسيح" (ص 225)</a:t>
            </a:r>
            <a:endParaRPr lang="en-US" sz="3200" b="1" dirty="0"/>
          </a:p>
        </p:txBody>
      </p:sp>
      <p:sp>
        <p:nvSpPr>
          <p:cNvPr id="224259" name="Rectangle 4"/>
          <p:cNvSpPr>
            <a:spLocks noGrp="1" noChangeArrowheads="1"/>
          </p:cNvSpPr>
          <p:nvPr>
            <p:ph type="ctrTitle"/>
          </p:nvPr>
        </p:nvSpPr>
        <p:spPr>
          <a:xfrm>
            <a:off x="685800" y="0"/>
            <a:ext cx="7772400" cy="1143000"/>
          </a:xfrm>
          <a:noFill/>
        </p:spPr>
        <p:txBody>
          <a:bodyPr lIns="548640" rIns="548640" anchorCtr="1"/>
          <a:lstStyle/>
          <a:p>
            <a:pPr eaLnBrk="1" hangingPunct="1">
              <a:lnSpc>
                <a:spcPct val="80000"/>
              </a:lnSpc>
            </a:pPr>
            <a:r>
              <a:rPr lang="ar-JO" b="1" dirty="0">
                <a:solidFill>
                  <a:schemeClr val="bg1"/>
                </a:solidFill>
                <a:effectLst>
                  <a:glow rad="139700">
                    <a:schemeClr val="accent4">
                      <a:satMod val="175000"/>
                      <a:alpha val="87000"/>
                    </a:schemeClr>
                  </a:glow>
                </a:effectLst>
                <a:latin typeface="Arial" charset="0"/>
                <a:ea typeface="宋体" charset="0"/>
                <a:cs typeface="宋体" charset="0"/>
              </a:rPr>
              <a:t>استسلامه</a:t>
            </a:r>
            <a:endParaRPr lang="en-US" b="1" dirty="0">
              <a:solidFill>
                <a:schemeClr val="bg1"/>
              </a:solidFill>
              <a:effectLst>
                <a:glow rad="139700">
                  <a:schemeClr val="accent4">
                    <a:satMod val="175000"/>
                    <a:alpha val="87000"/>
                  </a:schemeClr>
                </a:glow>
              </a:effectLst>
              <a:latin typeface="Arial" charset="0"/>
              <a:ea typeface="宋体" charset="0"/>
              <a:cs typeface="宋体"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ctrTitle"/>
          </p:nvPr>
        </p:nvSpPr>
        <p:spPr>
          <a:xfrm>
            <a:off x="381000" y="457200"/>
            <a:ext cx="8458200" cy="914400"/>
          </a:xfrm>
          <a:gradFill rotWithShape="0">
            <a:gsLst>
              <a:gs pos="0">
                <a:srgbClr val="722F17"/>
              </a:gs>
              <a:gs pos="50000">
                <a:srgbClr val="722F17">
                  <a:gamma/>
                  <a:shade val="27451"/>
                  <a:invGamma/>
                </a:srgbClr>
              </a:gs>
              <a:gs pos="100000">
                <a:srgbClr val="722F17"/>
              </a:gs>
            </a:gsLst>
            <a:lin ang="5400000" scaled="1"/>
          </a:gradFill>
        </p:spPr>
        <p:txBody>
          <a:bodyPr/>
          <a:lstStyle/>
          <a:p>
            <a:pPr eaLnBrk="1" hangingPunct="1">
              <a:defRPr/>
            </a:pPr>
            <a:r>
              <a:rPr lang="ar-JO" b="1" dirty="0">
                <a:solidFill>
                  <a:schemeClr val="bg1"/>
                </a:solidFill>
                <a:effectLst>
                  <a:outerShdw blurRad="38100" dist="38100" dir="2700000" algn="tl">
                    <a:srgbClr val="000000"/>
                  </a:outerShdw>
                </a:effectLst>
              </a:rPr>
              <a:t>كل الآخرين مرفوضين</a:t>
            </a:r>
            <a:endParaRPr lang="en-US" sz="4000" b="1" dirty="0">
              <a:solidFill>
                <a:schemeClr val="bg1"/>
              </a:solidFill>
            </a:endParaRPr>
          </a:p>
        </p:txBody>
      </p:sp>
      <p:sp>
        <p:nvSpPr>
          <p:cNvPr id="94211" name="Rectangle 3"/>
          <p:cNvSpPr>
            <a:spLocks noGrp="1" noChangeArrowheads="1"/>
          </p:cNvSpPr>
          <p:nvPr>
            <p:ph type="subTitle" idx="1"/>
          </p:nvPr>
        </p:nvSpPr>
        <p:spPr>
          <a:xfrm>
            <a:off x="4876800" y="1752600"/>
            <a:ext cx="4267200" cy="762000"/>
          </a:xfrm>
        </p:spPr>
        <p:txBody>
          <a:bodyPr/>
          <a:lstStyle/>
          <a:p>
            <a:pPr algn="l" eaLnBrk="1" hangingPunct="1"/>
            <a:r>
              <a:rPr lang="en-US" sz="2800" b="1" dirty="0">
                <a:solidFill>
                  <a:schemeClr val="bg1"/>
                </a:solidFill>
                <a:latin typeface="Arial" charset="0"/>
              </a:rPr>
              <a:t>= </a:t>
            </a:r>
            <a:r>
              <a:rPr lang="ar-JO" sz="2800" b="1" dirty="0">
                <a:solidFill>
                  <a:schemeClr val="bg1"/>
                </a:solidFill>
                <a:latin typeface="Arial" charset="0"/>
              </a:rPr>
              <a:t>إنسان الغابة</a:t>
            </a:r>
            <a:endParaRPr lang="en-US" sz="2800" b="1" dirty="0">
              <a:solidFill>
                <a:schemeClr val="bg1"/>
              </a:solidFill>
              <a:latin typeface="Arial" charset="0"/>
            </a:endParaRPr>
          </a:p>
        </p:txBody>
      </p:sp>
      <p:sp>
        <p:nvSpPr>
          <p:cNvPr id="5" name="Rectangle 3"/>
          <p:cNvSpPr txBox="1">
            <a:spLocks noChangeArrowheads="1"/>
          </p:cNvSpPr>
          <p:nvPr/>
        </p:nvSpPr>
        <p:spPr bwMode="auto">
          <a:xfrm>
            <a:off x="381000" y="1752600"/>
            <a:ext cx="4267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pPr>
            <a:r>
              <a:rPr lang="ar-JO" sz="2800" b="1" i="1" dirty="0">
                <a:solidFill>
                  <a:schemeClr val="bg1"/>
                </a:solidFill>
                <a:cs typeface="Arial" charset="0"/>
              </a:rPr>
              <a:t>رامابيثكس</a:t>
            </a:r>
            <a:endParaRPr lang="en-US" sz="2800" b="1" i="1" dirty="0">
              <a:solidFill>
                <a:schemeClr val="bg1"/>
              </a:solidFill>
              <a:cs typeface="Arial" charset="0"/>
            </a:endParaRPr>
          </a:p>
        </p:txBody>
      </p:sp>
      <p:sp>
        <p:nvSpPr>
          <p:cNvPr id="6" name="Rectangle 3"/>
          <p:cNvSpPr txBox="1">
            <a:spLocks noChangeArrowheads="1"/>
          </p:cNvSpPr>
          <p:nvPr/>
        </p:nvSpPr>
        <p:spPr bwMode="auto">
          <a:xfrm>
            <a:off x="4876800" y="2560638"/>
            <a:ext cx="4267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800" b="1" dirty="0">
                <a:solidFill>
                  <a:schemeClr val="bg1"/>
                </a:solidFill>
                <a:cs typeface="Arial" charset="0"/>
              </a:rPr>
              <a:t>= </a:t>
            </a:r>
            <a:r>
              <a:rPr lang="ar-JO" sz="2800" b="1" dirty="0">
                <a:solidFill>
                  <a:schemeClr val="bg1"/>
                </a:solidFill>
                <a:cs typeface="Arial" charset="0"/>
              </a:rPr>
              <a:t>قرد بعمر ستة أشهر</a:t>
            </a:r>
            <a:endParaRPr lang="en-US" sz="2800" b="1" dirty="0">
              <a:solidFill>
                <a:schemeClr val="bg1"/>
              </a:solidFill>
              <a:cs typeface="Arial" charset="0"/>
            </a:endParaRPr>
          </a:p>
        </p:txBody>
      </p:sp>
      <p:sp>
        <p:nvSpPr>
          <p:cNvPr id="7" name="Rectangle 3"/>
          <p:cNvSpPr txBox="1">
            <a:spLocks noChangeArrowheads="1"/>
          </p:cNvSpPr>
          <p:nvPr/>
        </p:nvSpPr>
        <p:spPr bwMode="auto">
          <a:xfrm>
            <a:off x="381000" y="2560638"/>
            <a:ext cx="4267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pPr>
            <a:r>
              <a:rPr lang="ar-JO" sz="2800" b="1" i="1" dirty="0">
                <a:solidFill>
                  <a:schemeClr val="bg1"/>
                </a:solidFill>
                <a:cs typeface="Arial" charset="0"/>
              </a:rPr>
              <a:t>رجل أورس</a:t>
            </a:r>
            <a:endParaRPr lang="en-US" sz="2800" b="1" i="1" dirty="0">
              <a:solidFill>
                <a:schemeClr val="bg1"/>
              </a:solidFill>
              <a:cs typeface="Arial" charset="0"/>
            </a:endParaRPr>
          </a:p>
        </p:txBody>
      </p:sp>
      <p:sp>
        <p:nvSpPr>
          <p:cNvPr id="8" name="Rectangle 3"/>
          <p:cNvSpPr txBox="1">
            <a:spLocks noChangeArrowheads="1"/>
          </p:cNvSpPr>
          <p:nvPr/>
        </p:nvSpPr>
        <p:spPr bwMode="auto">
          <a:xfrm>
            <a:off x="4876800" y="3368675"/>
            <a:ext cx="4267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800" b="1" dirty="0">
                <a:solidFill>
                  <a:schemeClr val="bg1"/>
                </a:solidFill>
                <a:cs typeface="Arial" charset="0"/>
              </a:rPr>
              <a:t>= </a:t>
            </a:r>
            <a:r>
              <a:rPr lang="ar-JO" sz="2800" b="1" dirty="0">
                <a:solidFill>
                  <a:schemeClr val="bg1"/>
                </a:solidFill>
                <a:cs typeface="Arial" charset="0"/>
              </a:rPr>
              <a:t>قرد</a:t>
            </a:r>
            <a:endParaRPr lang="en-US" sz="2800" b="1" dirty="0">
              <a:solidFill>
                <a:schemeClr val="bg1"/>
              </a:solidFill>
              <a:cs typeface="Arial" charset="0"/>
            </a:endParaRPr>
          </a:p>
        </p:txBody>
      </p:sp>
      <p:sp>
        <p:nvSpPr>
          <p:cNvPr id="9" name="Rectangle 3"/>
          <p:cNvSpPr txBox="1">
            <a:spLocks noChangeArrowheads="1"/>
          </p:cNvSpPr>
          <p:nvPr/>
        </p:nvSpPr>
        <p:spPr bwMode="auto">
          <a:xfrm>
            <a:off x="381000" y="3368675"/>
            <a:ext cx="4267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pPr>
            <a:r>
              <a:rPr lang="ar-JO" sz="2800" b="1" i="1" dirty="0">
                <a:solidFill>
                  <a:schemeClr val="bg1"/>
                </a:solidFill>
                <a:cs typeface="Arial" charset="0"/>
              </a:rPr>
              <a:t>أسترالوبيثكس (1924)</a:t>
            </a:r>
            <a:endParaRPr lang="en-US" sz="2800" b="1" i="1" dirty="0">
              <a:solidFill>
                <a:schemeClr val="bg1"/>
              </a:solidFill>
              <a:cs typeface="Arial" charset="0"/>
            </a:endParaRPr>
          </a:p>
        </p:txBody>
      </p:sp>
      <p:sp>
        <p:nvSpPr>
          <p:cNvPr id="10" name="Rectangle 3"/>
          <p:cNvSpPr txBox="1">
            <a:spLocks noChangeArrowheads="1"/>
          </p:cNvSpPr>
          <p:nvPr/>
        </p:nvSpPr>
        <p:spPr bwMode="auto">
          <a:xfrm>
            <a:off x="4876800" y="4175125"/>
            <a:ext cx="4267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800" b="1" dirty="0">
                <a:solidFill>
                  <a:schemeClr val="bg1"/>
                </a:solidFill>
                <a:cs typeface="Arial" charset="0"/>
              </a:rPr>
              <a:t>= </a:t>
            </a:r>
            <a:r>
              <a:rPr lang="ar-JO" sz="2800" b="1" dirty="0">
                <a:solidFill>
                  <a:schemeClr val="bg1"/>
                </a:solidFill>
                <a:cs typeface="Arial" charset="0"/>
              </a:rPr>
              <a:t>قرد عظيم</a:t>
            </a:r>
            <a:endParaRPr lang="en-US" sz="2800" b="1" dirty="0">
              <a:solidFill>
                <a:schemeClr val="bg1"/>
              </a:solidFill>
              <a:cs typeface="Arial" charset="0"/>
            </a:endParaRPr>
          </a:p>
        </p:txBody>
      </p:sp>
      <p:sp>
        <p:nvSpPr>
          <p:cNvPr id="11" name="Rectangle 3"/>
          <p:cNvSpPr txBox="1">
            <a:spLocks noChangeArrowheads="1"/>
          </p:cNvSpPr>
          <p:nvPr/>
        </p:nvSpPr>
        <p:spPr bwMode="auto">
          <a:xfrm>
            <a:off x="381000" y="4175125"/>
            <a:ext cx="4267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pPr>
            <a:r>
              <a:rPr lang="ar-JO" sz="2800" b="1" i="1" dirty="0">
                <a:solidFill>
                  <a:schemeClr val="bg1"/>
                </a:solidFill>
                <a:cs typeface="Arial" charset="0"/>
              </a:rPr>
              <a:t>رجل جافا</a:t>
            </a:r>
            <a:endParaRPr lang="en-US" sz="2800" b="1" i="1" dirty="0">
              <a:solidFill>
                <a:schemeClr val="bg1"/>
              </a:solidFill>
              <a:cs typeface="Arial" charset="0"/>
            </a:endParaRPr>
          </a:p>
        </p:txBody>
      </p:sp>
      <p:sp>
        <p:nvSpPr>
          <p:cNvPr id="12" name="Rectangle 3"/>
          <p:cNvSpPr txBox="1">
            <a:spLocks noChangeArrowheads="1"/>
          </p:cNvSpPr>
          <p:nvPr/>
        </p:nvSpPr>
        <p:spPr bwMode="auto">
          <a:xfrm>
            <a:off x="4876800" y="4983163"/>
            <a:ext cx="4267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800" b="1" dirty="0">
                <a:solidFill>
                  <a:schemeClr val="bg1"/>
                </a:solidFill>
                <a:cs typeface="Arial" charset="0"/>
              </a:rPr>
              <a:t>= </a:t>
            </a:r>
            <a:r>
              <a:rPr lang="ar-JO" sz="2800" b="1" dirty="0">
                <a:solidFill>
                  <a:schemeClr val="bg1"/>
                </a:solidFill>
                <a:cs typeface="Arial" charset="0"/>
              </a:rPr>
              <a:t>قرد</a:t>
            </a:r>
            <a:endParaRPr lang="en-US" sz="2800" b="1" dirty="0">
              <a:solidFill>
                <a:schemeClr val="bg1"/>
              </a:solidFill>
              <a:cs typeface="Arial" charset="0"/>
            </a:endParaRPr>
          </a:p>
        </p:txBody>
      </p:sp>
      <p:sp>
        <p:nvSpPr>
          <p:cNvPr id="13" name="Rectangle 3"/>
          <p:cNvSpPr txBox="1">
            <a:spLocks noChangeArrowheads="1"/>
          </p:cNvSpPr>
          <p:nvPr/>
        </p:nvSpPr>
        <p:spPr bwMode="auto">
          <a:xfrm>
            <a:off x="381000" y="4983163"/>
            <a:ext cx="4267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pPr>
            <a:r>
              <a:rPr lang="ar-JO" sz="2800" b="1" i="1" dirty="0">
                <a:solidFill>
                  <a:schemeClr val="bg1"/>
                </a:solidFill>
                <a:cs typeface="Arial" charset="0"/>
              </a:rPr>
              <a:t>رجل بيكنغ</a:t>
            </a:r>
            <a:endParaRPr lang="en-US" sz="2800" b="1" i="1" dirty="0">
              <a:solidFill>
                <a:schemeClr val="bg1"/>
              </a:solidFill>
              <a:cs typeface="Arial" charset="0"/>
            </a:endParaRPr>
          </a:p>
        </p:txBody>
      </p:sp>
      <p:sp>
        <p:nvSpPr>
          <p:cNvPr id="14" name="Rectangle 3"/>
          <p:cNvSpPr txBox="1">
            <a:spLocks noChangeArrowheads="1"/>
          </p:cNvSpPr>
          <p:nvPr/>
        </p:nvSpPr>
        <p:spPr bwMode="auto">
          <a:xfrm>
            <a:off x="4876800" y="5791200"/>
            <a:ext cx="4267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800" b="1" dirty="0">
                <a:solidFill>
                  <a:schemeClr val="bg1"/>
                </a:solidFill>
                <a:cs typeface="Arial" charset="0"/>
              </a:rPr>
              <a:t>= </a:t>
            </a:r>
            <a:r>
              <a:rPr lang="ar-JO" sz="2800" b="1" dirty="0">
                <a:solidFill>
                  <a:schemeClr val="bg1"/>
                </a:solidFill>
                <a:cs typeface="Arial" charset="0"/>
              </a:rPr>
              <a:t>أوروبي معاصر</a:t>
            </a:r>
            <a:endParaRPr lang="en-US" sz="2800" b="1" dirty="0">
              <a:solidFill>
                <a:schemeClr val="bg1"/>
              </a:solidFill>
              <a:cs typeface="Arial" charset="0"/>
            </a:endParaRPr>
          </a:p>
        </p:txBody>
      </p:sp>
      <p:sp>
        <p:nvSpPr>
          <p:cNvPr id="15" name="Rectangle 3"/>
          <p:cNvSpPr txBox="1">
            <a:spLocks noChangeArrowheads="1"/>
          </p:cNvSpPr>
          <p:nvPr/>
        </p:nvSpPr>
        <p:spPr bwMode="auto">
          <a:xfrm>
            <a:off x="381000" y="5791200"/>
            <a:ext cx="4267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pPr>
            <a:r>
              <a:rPr lang="ar-JO" sz="2800" b="1" i="1" dirty="0">
                <a:solidFill>
                  <a:schemeClr val="bg1"/>
                </a:solidFill>
                <a:cs typeface="Arial" charset="0"/>
              </a:rPr>
              <a:t>رجل كرو-ماغنون</a:t>
            </a:r>
            <a:endParaRPr lang="en-US" sz="2800" b="1" i="1" dirty="0">
              <a:solidFill>
                <a:schemeClr val="bg1"/>
              </a:solidFill>
              <a:cs typeface="Arial" charset="0"/>
            </a:endParaRPr>
          </a:p>
        </p:txBody>
      </p:sp>
      <p:pic>
        <p:nvPicPr>
          <p:cNvPr id="335886" name="Picture 15" descr="heneghan_ramapithecus.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28600" y="304800"/>
            <a:ext cx="1508125" cy="1377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5887" name="Picture 16" descr="overlay1.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67600" y="476250"/>
            <a:ext cx="1516063" cy="1522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5888" name="Text Box 14"/>
          <p:cNvSpPr txBox="1">
            <a:spLocks noChangeArrowheads="1"/>
          </p:cNvSpPr>
          <p:nvPr/>
        </p:nvSpPr>
        <p:spPr bwMode="auto">
          <a:xfrm>
            <a:off x="8301911" y="44450"/>
            <a:ext cx="69762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cs typeface="Arial" charset="0"/>
              </a:rPr>
              <a:t>70ن</a:t>
            </a:r>
            <a:endParaRPr lang="en-US" b="1" dirty="0">
              <a:solidFill>
                <a:schemeClr val="bg1"/>
              </a:solidFill>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4211">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1" grpId="0" build="p"/>
      <p:bldP spid="5" grpId="0"/>
      <p:bldP spid="6" grpId="0"/>
      <p:bldP spid="7" grpId="0"/>
      <p:bldP spid="8" grpId="0"/>
      <p:bldP spid="9" grpId="0"/>
      <p:bldP spid="10" grpId="0"/>
      <p:bldP spid="11" grpId="0"/>
      <p:bldP spid="12" grpId="0"/>
      <p:bldP spid="13" grpId="0"/>
      <p:bldP spid="14" grpId="0"/>
      <p:bldP spid="1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zh-CN" altLang="en-US">
              <a:solidFill>
                <a:srgbClr val="000000"/>
              </a:solidFill>
            </a:endParaRPr>
          </a:p>
        </p:txBody>
      </p:sp>
      <p:sp>
        <p:nvSpPr>
          <p:cNvPr id="337922" name="Rectangle 3"/>
          <p:cNvSpPr>
            <a:spLocks noGrp="1" noChangeArrowheads="1"/>
          </p:cNvSpPr>
          <p:nvPr>
            <p:ph type="title"/>
          </p:nvPr>
        </p:nvSpPr>
        <p:spPr>
          <a:xfrm>
            <a:off x="2667000" y="1295400"/>
            <a:ext cx="3352800" cy="3733800"/>
          </a:xfrm>
        </p:spPr>
        <p:txBody>
          <a:bodyPr/>
          <a:lstStyle/>
          <a:p>
            <a:pPr eaLnBrk="1" hangingPunct="1"/>
            <a:r>
              <a:rPr lang="en-US" altLang="zh-CN">
                <a:latin typeface="Arial" charset="0"/>
                <a:ea typeface="ＭＳ Ｐゴシック" charset="0"/>
              </a:rPr>
              <a:t>Expelled Movie Clip</a:t>
            </a:r>
          </a:p>
        </p:txBody>
      </p:sp>
      <p:pic>
        <p:nvPicPr>
          <p:cNvPr id="337923" name="Picture 4" descr="expelled-flyer-horiz"/>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706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5" name="Title 1"/>
          <p:cNvSpPr>
            <a:spLocks noGrp="1"/>
          </p:cNvSpPr>
          <p:nvPr>
            <p:ph type="title"/>
          </p:nvPr>
        </p:nvSpPr>
        <p:spPr/>
        <p:txBody>
          <a:bodyPr/>
          <a:lstStyle/>
          <a:p>
            <a:r>
              <a:rPr lang="en-US" altLang="zh-CN">
                <a:latin typeface="Arial" charset="0"/>
                <a:cs typeface="Geneva" charset="0"/>
              </a:rPr>
              <a:t>The Evolution of Man</a:t>
            </a:r>
          </a:p>
        </p:txBody>
      </p:sp>
      <p:pic>
        <p:nvPicPr>
          <p:cNvPr id="436226" name="Picture 3" descr="Evolution of Man Cartoon.pdf"/>
          <p:cNvPicPr>
            <a:picLocks noChangeAspect="1"/>
          </p:cNvPicPr>
          <p:nvPr/>
        </p:nvPicPr>
        <p:blipFill>
          <a:blip r:embed="rId2" cstate="print">
            <a:extLst>
              <a:ext uri="{28A0092B-C50C-407E-A947-70E740481C1C}">
                <a14:useLocalDpi xmlns:a14="http://schemas.microsoft.com/office/drawing/2010/main" val="0"/>
              </a:ext>
            </a:extLst>
          </a:blip>
          <a:srcRect t="8936" r="1704" b="38982"/>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4309" name="Text Box 5"/>
          <p:cNvSpPr txBox="1">
            <a:spLocks noChangeArrowheads="1"/>
          </p:cNvSpPr>
          <p:nvPr/>
        </p:nvSpPr>
        <p:spPr bwMode="auto">
          <a:xfrm>
            <a:off x="541338" y="-1176338"/>
            <a:ext cx="1077912" cy="1081088"/>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eaLnBrk="1" fontAlgn="auto" hangingPunct="1">
              <a:spcBef>
                <a:spcPct val="50000"/>
              </a:spcBef>
              <a:spcAft>
                <a:spcPts val="0"/>
              </a:spcAft>
              <a:defRPr/>
            </a:pPr>
            <a:r>
              <a:rPr lang="zh-CN" altLang="en-US" sz="2000" dirty="0">
                <a:solidFill>
                  <a:srgbClr val="000000"/>
                </a:solidFill>
                <a:latin typeface="Calibri"/>
                <a:ea typeface="宋体"/>
                <a:cs typeface="+mn-cs"/>
              </a:rPr>
              <a:t>软塌塌的无脊椎胶质</a:t>
            </a:r>
          </a:p>
        </p:txBody>
      </p:sp>
      <p:sp>
        <p:nvSpPr>
          <p:cNvPr id="354310" name="Text Box 6"/>
          <p:cNvSpPr txBox="1">
            <a:spLocks noChangeArrowheads="1"/>
          </p:cNvSpPr>
          <p:nvPr/>
        </p:nvSpPr>
        <p:spPr bwMode="auto">
          <a:xfrm>
            <a:off x="1765300" y="-1104900"/>
            <a:ext cx="790575" cy="1006475"/>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457200" eaLnBrk="1" fontAlgn="auto" hangingPunct="1">
              <a:spcBef>
                <a:spcPct val="50000"/>
              </a:spcBef>
              <a:spcAft>
                <a:spcPts val="0"/>
              </a:spcAft>
              <a:defRPr/>
            </a:pPr>
            <a:r>
              <a:rPr lang="zh-CN" altLang="en-US" sz="2000">
                <a:solidFill>
                  <a:srgbClr val="000000"/>
                </a:solidFill>
                <a:latin typeface="Calibri"/>
                <a:ea typeface="宋体"/>
                <a:cs typeface="+mn-cs"/>
              </a:rPr>
              <a:t>早期灵长类</a:t>
            </a:r>
          </a:p>
        </p:txBody>
      </p:sp>
      <p:sp>
        <p:nvSpPr>
          <p:cNvPr id="354311" name="Text Box 7"/>
          <p:cNvSpPr txBox="1">
            <a:spLocks noChangeArrowheads="1"/>
          </p:cNvSpPr>
          <p:nvPr/>
        </p:nvSpPr>
        <p:spPr bwMode="auto">
          <a:xfrm>
            <a:off x="2700338" y="-1104900"/>
            <a:ext cx="863600" cy="1008062"/>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eaLnBrk="1" fontAlgn="auto" hangingPunct="1">
              <a:spcBef>
                <a:spcPct val="50000"/>
              </a:spcBef>
              <a:spcAft>
                <a:spcPts val="0"/>
              </a:spcAft>
              <a:defRPr/>
            </a:pPr>
            <a:r>
              <a:rPr lang="zh-CN" altLang="en-US" sz="2000" dirty="0">
                <a:solidFill>
                  <a:srgbClr val="000000"/>
                </a:solidFill>
                <a:latin typeface="Calibri"/>
                <a:ea typeface="宋体"/>
                <a:cs typeface="+mn-cs"/>
              </a:rPr>
              <a:t>直立人</a:t>
            </a:r>
          </a:p>
        </p:txBody>
      </p:sp>
      <p:sp>
        <p:nvSpPr>
          <p:cNvPr id="354312" name="Text Box 8"/>
          <p:cNvSpPr txBox="1">
            <a:spLocks noChangeArrowheads="1"/>
          </p:cNvSpPr>
          <p:nvPr/>
        </p:nvSpPr>
        <p:spPr bwMode="auto">
          <a:xfrm>
            <a:off x="3708400" y="-1031875"/>
            <a:ext cx="1008063" cy="936625"/>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eaLnBrk="1" fontAlgn="auto" hangingPunct="1">
              <a:spcBef>
                <a:spcPct val="50000"/>
              </a:spcBef>
              <a:spcAft>
                <a:spcPts val="0"/>
              </a:spcAft>
              <a:defRPr/>
            </a:pPr>
            <a:r>
              <a:rPr lang="zh-CN" altLang="en-US" sz="2000" dirty="0">
                <a:solidFill>
                  <a:srgbClr val="000000"/>
                </a:solidFill>
                <a:latin typeface="Calibri"/>
                <a:ea typeface="宋体"/>
                <a:cs typeface="+mn-cs"/>
              </a:rPr>
              <a:t>新石器时代智人</a:t>
            </a:r>
          </a:p>
        </p:txBody>
      </p:sp>
      <p:sp>
        <p:nvSpPr>
          <p:cNvPr id="354313" name="Text Box 9"/>
          <p:cNvSpPr txBox="1">
            <a:spLocks noChangeArrowheads="1"/>
          </p:cNvSpPr>
          <p:nvPr/>
        </p:nvSpPr>
        <p:spPr bwMode="auto">
          <a:xfrm>
            <a:off x="4787900" y="-1031875"/>
            <a:ext cx="792163" cy="8636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eaLnBrk="1" fontAlgn="auto" hangingPunct="1">
              <a:spcBef>
                <a:spcPct val="50000"/>
              </a:spcBef>
              <a:spcAft>
                <a:spcPts val="0"/>
              </a:spcAft>
              <a:defRPr/>
            </a:pPr>
            <a:r>
              <a:rPr lang="zh-CN" altLang="en-US" sz="2000" dirty="0">
                <a:solidFill>
                  <a:srgbClr val="000000"/>
                </a:solidFill>
                <a:latin typeface="Calibri"/>
                <a:ea typeface="宋体"/>
                <a:cs typeface="+mn-cs"/>
              </a:rPr>
              <a:t>进化智人</a:t>
            </a:r>
          </a:p>
        </p:txBody>
      </p:sp>
      <p:sp>
        <p:nvSpPr>
          <p:cNvPr id="354314" name="Text Box 10"/>
          <p:cNvSpPr txBox="1">
            <a:spLocks noChangeArrowheads="1"/>
          </p:cNvSpPr>
          <p:nvPr/>
        </p:nvSpPr>
        <p:spPr bwMode="auto">
          <a:xfrm>
            <a:off x="6516688" y="-1104900"/>
            <a:ext cx="1295400" cy="1081087"/>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eaLnBrk="1" fontAlgn="auto" hangingPunct="1">
              <a:spcBef>
                <a:spcPct val="50000"/>
              </a:spcBef>
              <a:spcAft>
                <a:spcPts val="0"/>
              </a:spcAft>
              <a:defRPr/>
            </a:pPr>
            <a:r>
              <a:rPr lang="zh-CN" altLang="en-US" sz="2000" dirty="0">
                <a:solidFill>
                  <a:srgbClr val="000000"/>
                </a:solidFill>
                <a:latin typeface="Calibri"/>
                <a:ea typeface="宋体"/>
                <a:cs typeface="+mn-cs"/>
              </a:rPr>
              <a:t>软塌塌的无脊椎胶质</a:t>
            </a:r>
          </a:p>
        </p:txBody>
      </p:sp>
      <p:sp>
        <p:nvSpPr>
          <p:cNvPr id="354317" name="Rectangle 13"/>
          <p:cNvSpPr>
            <a:spLocks noChangeArrowheads="1"/>
          </p:cNvSpPr>
          <p:nvPr/>
        </p:nvSpPr>
        <p:spPr bwMode="auto">
          <a:xfrm>
            <a:off x="395288" y="-2547938"/>
            <a:ext cx="8351837" cy="1223963"/>
          </a:xfrm>
          <a:prstGeom prst="rect">
            <a:avLst/>
          </a:prstGeom>
          <a:solidFill>
            <a:srgbClr val="000000"/>
          </a:solidFill>
          <a:ln w="9525">
            <a:solidFill>
              <a:schemeClr val="tx1"/>
            </a:solidFill>
            <a:miter lim="800000"/>
            <a:headEnd/>
            <a:tailEnd/>
          </a:ln>
          <a:effectLst/>
        </p:spPr>
        <p:txBody>
          <a:bodyPr wrap="none" anchor="ctr"/>
          <a:lstStyle/>
          <a:p>
            <a:pPr defTabSz="457200" eaLnBrk="1" fontAlgn="auto" hangingPunct="1">
              <a:spcBef>
                <a:spcPts val="0"/>
              </a:spcBef>
              <a:spcAft>
                <a:spcPts val="0"/>
              </a:spcAft>
              <a:defRPr/>
            </a:pPr>
            <a:endParaRPr lang="en-US" sz="1050">
              <a:solidFill>
                <a:srgbClr val="000000"/>
              </a:solidFill>
              <a:latin typeface="Calibri"/>
              <a:ea typeface="+mn-ea"/>
              <a:cs typeface="+mn-cs"/>
            </a:endParaRPr>
          </a:p>
        </p:txBody>
      </p:sp>
      <p:sp>
        <p:nvSpPr>
          <p:cNvPr id="436234" name="WordArt 12"/>
          <p:cNvSpPr>
            <a:spLocks noChangeArrowheads="1" noChangeShapeType="1" noTextEdit="1"/>
          </p:cNvSpPr>
          <p:nvPr/>
        </p:nvSpPr>
        <p:spPr bwMode="auto">
          <a:xfrm>
            <a:off x="395288" y="-2544763"/>
            <a:ext cx="8208962" cy="1152525"/>
          </a:xfrm>
          <a:prstGeom prst="rect">
            <a:avLst/>
          </a:prstGeom>
        </p:spPr>
        <p:txBody>
          <a:bodyPr wrap="none" fromWordArt="1">
            <a:prstTxWarp prst="textPlain">
              <a:avLst>
                <a:gd name="adj" fmla="val 50000"/>
              </a:avLst>
            </a:prstTxWarp>
          </a:bodyPr>
          <a:lstStyle/>
          <a:p>
            <a:pPr algn="ctr" defTabSz="457200" eaLnBrk="1" fontAlgn="auto" hangingPunct="1">
              <a:spcBef>
                <a:spcPts val="0"/>
              </a:spcBef>
              <a:spcAft>
                <a:spcPts val="0"/>
              </a:spcAft>
            </a:pPr>
            <a:r>
              <a:rPr lang="zh-TW" altLang="en-US" sz="3600" b="1" i="1" kern="10">
                <a:ln w="9525">
                  <a:solidFill>
                    <a:srgbClr val="000000"/>
                  </a:solidFill>
                  <a:round/>
                  <a:headEnd/>
                  <a:tailEnd/>
                </a:ln>
                <a:solidFill>
                  <a:srgbClr val="FFFFFF"/>
                </a:solidFill>
                <a:effectLst>
                  <a:outerShdw blurRad="63500" dist="38099" dir="2700000" algn="ctr" rotWithShape="0">
                    <a:srgbClr val="000000">
                      <a:alpha val="79999"/>
                    </a:srgbClr>
                  </a:outerShdw>
                </a:effectLst>
                <a:latin typeface="宋体"/>
                <a:ea typeface="宋体"/>
                <a:cs typeface="宋体"/>
              </a:rPr>
              <a:t>人类进化史</a:t>
            </a:r>
            <a:endParaRPr lang="en-US" sz="3600" b="1" i="1" kern="10">
              <a:ln w="9525">
                <a:solidFill>
                  <a:srgbClr val="000000"/>
                </a:solidFill>
                <a:round/>
                <a:headEnd/>
                <a:tailEnd/>
              </a:ln>
              <a:solidFill>
                <a:srgbClr val="FFFFFF"/>
              </a:solidFill>
              <a:effectLst>
                <a:outerShdw blurRad="63500" dist="38099" dir="2700000" algn="ctr" rotWithShape="0">
                  <a:srgbClr val="000000">
                    <a:alpha val="79999"/>
                  </a:srgbClr>
                </a:outerShdw>
              </a:effectLst>
              <a:latin typeface="宋体"/>
              <a:ea typeface="宋体"/>
              <a:cs typeface="宋体"/>
            </a:endParaRPr>
          </a:p>
        </p:txBody>
      </p:sp>
      <p:sp>
        <p:nvSpPr>
          <p:cNvPr id="436235" name="Rectangle 2"/>
          <p:cNvSpPr txBox="1">
            <a:spLocks noChangeArrowheads="1"/>
          </p:cNvSpPr>
          <p:nvPr/>
        </p:nvSpPr>
        <p:spPr bwMode="auto">
          <a:xfrm>
            <a:off x="395288" y="1628775"/>
            <a:ext cx="1296987" cy="1223963"/>
          </a:xfrm>
          <a:prstGeom prst="rect">
            <a:avLst/>
          </a:prstGeom>
          <a:solidFill>
            <a:schemeClr val="bg1"/>
          </a:solidFill>
          <a:ln w="28575">
            <a:solidFill>
              <a:schemeClr val="tx2"/>
            </a:solidFill>
            <a:miter lim="800000"/>
            <a:headEnd/>
            <a:tailEnd/>
          </a:ln>
          <a:extLs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ar-JO" sz="1600" b="1" dirty="0">
                <a:solidFill>
                  <a:srgbClr val="000000"/>
                </a:solidFill>
                <a:latin typeface="Futura Condensed" charset="0"/>
                <a:cs typeface="Futura Condensed" charset="0"/>
              </a:rPr>
              <a:t>كتلة ناعمة كروية من الهريسة الضعيفة</a:t>
            </a:r>
            <a:endParaRPr lang="en-US" sz="1600" b="1" dirty="0">
              <a:solidFill>
                <a:srgbClr val="000000"/>
              </a:solidFill>
              <a:latin typeface="Futura Condensed" charset="0"/>
              <a:cs typeface="Futura Condensed" charset="0"/>
            </a:endParaRPr>
          </a:p>
        </p:txBody>
      </p:sp>
      <p:sp>
        <p:nvSpPr>
          <p:cNvPr id="436236" name="Rectangle 2"/>
          <p:cNvSpPr txBox="1">
            <a:spLocks noChangeArrowheads="1"/>
          </p:cNvSpPr>
          <p:nvPr/>
        </p:nvSpPr>
        <p:spPr bwMode="auto">
          <a:xfrm>
            <a:off x="6443663" y="1628775"/>
            <a:ext cx="1512887" cy="1223963"/>
          </a:xfrm>
          <a:prstGeom prst="rect">
            <a:avLst/>
          </a:prstGeom>
          <a:solidFill>
            <a:schemeClr val="bg1"/>
          </a:solidFill>
          <a:ln w="28575">
            <a:solidFill>
              <a:schemeClr val="tx2"/>
            </a:solidFill>
            <a:miter lim="800000"/>
            <a:headEnd/>
            <a:tailEnd/>
          </a:ln>
          <a:extLs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ar-JO" sz="1600" b="1" dirty="0">
                <a:solidFill>
                  <a:srgbClr val="000000"/>
                </a:solidFill>
                <a:latin typeface="Futura Condensed" charset="0"/>
                <a:cs typeface="Futura Condensed" charset="0"/>
              </a:rPr>
              <a:t>كتلة ناعمة كروية من الهريسة الضعيفة</a:t>
            </a:r>
            <a:endParaRPr lang="en-US" sz="1600" b="1" dirty="0">
              <a:solidFill>
                <a:srgbClr val="000000"/>
              </a:solidFill>
              <a:latin typeface="Futura Condensed" charset="0"/>
              <a:cs typeface="Futura Condensed" charset="0"/>
            </a:endParaRPr>
          </a:p>
        </p:txBody>
      </p:sp>
      <p:sp>
        <p:nvSpPr>
          <p:cNvPr id="436237" name="Rectangle 2"/>
          <p:cNvSpPr txBox="1">
            <a:spLocks noChangeArrowheads="1"/>
          </p:cNvSpPr>
          <p:nvPr/>
        </p:nvSpPr>
        <p:spPr bwMode="auto">
          <a:xfrm>
            <a:off x="1692275" y="1628775"/>
            <a:ext cx="1008063" cy="1223963"/>
          </a:xfrm>
          <a:prstGeom prst="rect">
            <a:avLst/>
          </a:prstGeom>
          <a:solidFill>
            <a:schemeClr val="bg1"/>
          </a:solidFill>
          <a:ln w="28575">
            <a:solidFill>
              <a:schemeClr val="tx2"/>
            </a:solidFill>
            <a:miter lim="800000"/>
            <a:headEnd/>
            <a:tailEnd/>
          </a:ln>
          <a:extLs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ar-JO" sz="1600" b="1" dirty="0">
                <a:solidFill>
                  <a:srgbClr val="000000"/>
                </a:solidFill>
                <a:latin typeface="Futura Condensed" charset="0"/>
                <a:cs typeface="Futura Condensed" charset="0"/>
              </a:rPr>
              <a:t>الرئيسيات المبكرة</a:t>
            </a:r>
            <a:endParaRPr lang="en-US" sz="1600" b="1" dirty="0">
              <a:solidFill>
                <a:srgbClr val="000000"/>
              </a:solidFill>
              <a:latin typeface="Futura Condensed" charset="0"/>
              <a:cs typeface="Futura Condensed" charset="0"/>
            </a:endParaRPr>
          </a:p>
        </p:txBody>
      </p:sp>
      <p:sp>
        <p:nvSpPr>
          <p:cNvPr id="436238" name="Rectangle 2"/>
          <p:cNvSpPr txBox="1">
            <a:spLocks noChangeArrowheads="1"/>
          </p:cNvSpPr>
          <p:nvPr/>
        </p:nvSpPr>
        <p:spPr bwMode="auto">
          <a:xfrm>
            <a:off x="2700338" y="1628775"/>
            <a:ext cx="1008062" cy="1223963"/>
          </a:xfrm>
          <a:prstGeom prst="rect">
            <a:avLst/>
          </a:prstGeom>
          <a:solidFill>
            <a:schemeClr val="bg1"/>
          </a:solidFill>
          <a:ln w="28575">
            <a:solidFill>
              <a:schemeClr val="tx2"/>
            </a:solidFill>
            <a:miter lim="800000"/>
            <a:headEnd/>
            <a:tailEnd/>
          </a:ln>
          <a:extLs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ar-JO" sz="1600" b="1" dirty="0">
                <a:solidFill>
                  <a:srgbClr val="000000"/>
                </a:solidFill>
                <a:latin typeface="Futura Condensed" charset="0"/>
                <a:cs typeface="Futura Condensed" charset="0"/>
              </a:rPr>
              <a:t>الإنسان المنتصب</a:t>
            </a:r>
            <a:endParaRPr lang="en-US" sz="1600" b="1" dirty="0">
              <a:solidFill>
                <a:srgbClr val="000000"/>
              </a:solidFill>
              <a:latin typeface="Futura Condensed" charset="0"/>
              <a:cs typeface="Futura Condensed" charset="0"/>
            </a:endParaRPr>
          </a:p>
        </p:txBody>
      </p:sp>
      <p:sp>
        <p:nvSpPr>
          <p:cNvPr id="436239" name="Rectangle 2"/>
          <p:cNvSpPr txBox="1">
            <a:spLocks noChangeArrowheads="1"/>
          </p:cNvSpPr>
          <p:nvPr/>
        </p:nvSpPr>
        <p:spPr bwMode="auto">
          <a:xfrm>
            <a:off x="3635375" y="1628775"/>
            <a:ext cx="1081088" cy="1223963"/>
          </a:xfrm>
          <a:prstGeom prst="rect">
            <a:avLst/>
          </a:prstGeom>
          <a:solidFill>
            <a:schemeClr val="bg1"/>
          </a:solidFill>
          <a:ln w="28575">
            <a:solidFill>
              <a:schemeClr val="tx2"/>
            </a:solidFill>
            <a:miter lim="800000"/>
            <a:headEnd/>
            <a:tailEnd/>
          </a:ln>
          <a:extLs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ar-JO" sz="1600" b="1" dirty="0">
                <a:solidFill>
                  <a:srgbClr val="000000"/>
                </a:solidFill>
                <a:latin typeface="Futura Condensed" charset="0"/>
                <a:cs typeface="Futura Condensed" charset="0"/>
              </a:rPr>
              <a:t>إنسان العصر الحجري العاقل</a:t>
            </a:r>
            <a:endParaRPr lang="en-US" sz="1600" b="1" dirty="0">
              <a:solidFill>
                <a:srgbClr val="000000"/>
              </a:solidFill>
              <a:latin typeface="Futura Condensed" charset="0"/>
              <a:cs typeface="Futura Condensed" charset="0"/>
            </a:endParaRPr>
          </a:p>
        </p:txBody>
      </p:sp>
      <p:sp>
        <p:nvSpPr>
          <p:cNvPr id="436240" name="Rectangle 2"/>
          <p:cNvSpPr txBox="1">
            <a:spLocks noChangeArrowheads="1"/>
          </p:cNvSpPr>
          <p:nvPr/>
        </p:nvSpPr>
        <p:spPr bwMode="auto">
          <a:xfrm>
            <a:off x="4716463" y="1628775"/>
            <a:ext cx="1008062" cy="1223963"/>
          </a:xfrm>
          <a:prstGeom prst="rect">
            <a:avLst/>
          </a:prstGeom>
          <a:solidFill>
            <a:schemeClr val="bg1"/>
          </a:solidFill>
          <a:ln w="28575">
            <a:solidFill>
              <a:schemeClr val="tx2"/>
            </a:solidFill>
            <a:miter lim="800000"/>
            <a:headEnd/>
            <a:tailEnd/>
          </a:ln>
          <a:extLs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ar-JO" sz="1600" b="1" dirty="0">
                <a:solidFill>
                  <a:srgbClr val="000000"/>
                </a:solidFill>
                <a:latin typeface="Futura Condensed" charset="0"/>
                <a:cs typeface="Futura Condensed" charset="0"/>
              </a:rPr>
              <a:t>تطور الإنسان العاقل</a:t>
            </a:r>
            <a:endParaRPr lang="en-US" sz="1600" b="1" dirty="0">
              <a:solidFill>
                <a:srgbClr val="000000"/>
              </a:solidFill>
              <a:latin typeface="Futura Condensed" charset="0"/>
              <a:cs typeface="Futura Condensed" charset="0"/>
            </a:endParaRPr>
          </a:p>
        </p:txBody>
      </p:sp>
      <p:sp>
        <p:nvSpPr>
          <p:cNvPr id="436241" name="Rectangle 2"/>
          <p:cNvSpPr txBox="1">
            <a:spLocks noChangeArrowheads="1"/>
          </p:cNvSpPr>
          <p:nvPr/>
        </p:nvSpPr>
        <p:spPr bwMode="auto">
          <a:xfrm>
            <a:off x="250825" y="115888"/>
            <a:ext cx="8642350" cy="1441450"/>
          </a:xfrm>
          <a:prstGeom prst="rect">
            <a:avLst/>
          </a:prstGeom>
          <a:solidFill>
            <a:schemeClr val="tx1"/>
          </a:solidFill>
          <a:ln w="28575">
            <a:solidFill>
              <a:schemeClr val="tx2"/>
            </a:solidFill>
            <a:miter lim="800000"/>
            <a:headEnd/>
            <a:tailEnd/>
          </a:ln>
          <a:extLs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ar-JO" sz="6600" b="1" dirty="0">
                <a:solidFill>
                  <a:prstClr val="white"/>
                </a:solidFill>
                <a:latin typeface="Futura Condensed" charset="0"/>
                <a:cs typeface="Futura Condensed" charset="0"/>
              </a:rPr>
              <a:t>تطور الإنسان</a:t>
            </a:r>
            <a:endParaRPr lang="en-US" sz="6600" b="1" dirty="0">
              <a:solidFill>
                <a:prstClr val="white"/>
              </a:solidFill>
              <a:latin typeface="Futura Condensed" charset="0"/>
              <a:cs typeface="Futura Condensed" charset="0"/>
            </a:endParaRPr>
          </a:p>
        </p:txBody>
      </p:sp>
      <p:sp>
        <p:nvSpPr>
          <p:cNvPr id="436242" name="Text Box 6"/>
          <p:cNvSpPr txBox="1">
            <a:spLocks noChangeArrowheads="1"/>
          </p:cNvSpPr>
          <p:nvPr/>
        </p:nvSpPr>
        <p:spPr bwMode="auto">
          <a:xfrm>
            <a:off x="7812360" y="-603448"/>
            <a:ext cx="1433205"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altLang="zh-CN" b="1">
                <a:solidFill>
                  <a:srgbClr val="000000"/>
                </a:solidFill>
                <a:cs typeface="Arial" charset="0"/>
              </a:rPr>
              <a:t>OTS 77d</a:t>
            </a:r>
          </a:p>
        </p:txBody>
      </p:sp>
    </p:spTree>
    <p:extLst>
      <p:ext uri="{BB962C8B-B14F-4D97-AF65-F5344CB8AC3E}">
        <p14:creationId xmlns:p14="http://schemas.microsoft.com/office/powerpoint/2010/main" val="3412007212"/>
      </p:ext>
    </p:extLst>
  </p:cSld>
  <p:clrMapOvr>
    <a:masterClrMapping/>
  </p:clrMapOvr>
  <p:transition spd="med">
    <p:randomBar dir="ver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p:cNvSpPr>
            <a:spLocks noGrp="1" noChangeArrowheads="1"/>
          </p:cNvSpPr>
          <p:nvPr>
            <p:ph type="ctrTitle"/>
          </p:nvPr>
        </p:nvSpPr>
        <p:spPr>
          <a:xfrm>
            <a:off x="152400" y="304800"/>
            <a:ext cx="8686800" cy="1752600"/>
          </a:xfrm>
        </p:spPr>
        <p:txBody>
          <a:bodyPr/>
          <a:lstStyle/>
          <a:p>
            <a:pPr eaLnBrk="1" hangingPunct="1"/>
            <a:r>
              <a:rPr lang="ar-JO" sz="6000" b="1" i="1" dirty="0">
                <a:solidFill>
                  <a:schemeClr val="bg1"/>
                </a:solidFill>
                <a:latin typeface="Arial" charset="0"/>
              </a:rPr>
              <a:t>المشاكل اللاهوتية حول      التطور الإيماني</a:t>
            </a:r>
            <a:endParaRPr lang="en-US" dirty="0">
              <a:solidFill>
                <a:schemeClr val="bg1"/>
              </a:solidFill>
              <a:latin typeface="Arial" charset="0"/>
            </a:endParaRPr>
          </a:p>
        </p:txBody>
      </p:sp>
      <p:sp>
        <p:nvSpPr>
          <p:cNvPr id="96259" name="Rectangle 3"/>
          <p:cNvSpPr>
            <a:spLocks noGrp="1" noChangeArrowheads="1"/>
          </p:cNvSpPr>
          <p:nvPr>
            <p:ph type="subTitle" idx="1"/>
          </p:nvPr>
        </p:nvSpPr>
        <p:spPr>
          <a:xfrm>
            <a:off x="4038600" y="2514600"/>
            <a:ext cx="4854575" cy="2895600"/>
          </a:xfrm>
        </p:spPr>
        <p:txBody>
          <a:bodyPr/>
          <a:lstStyle/>
          <a:p>
            <a:pPr eaLnBrk="1" hangingPunct="1"/>
            <a:r>
              <a:rPr lang="ar-JO" b="1" i="1" dirty="0">
                <a:solidFill>
                  <a:schemeClr val="bg1"/>
                </a:solidFill>
              </a:rPr>
              <a:t>مثل ثقب الأوزون الضخم هذا (2000) ، أعتقد أن التطور الإيماني به بعض الثغرات اللاهوتية التي يجب معالجتها </a:t>
            </a:r>
            <a:endParaRPr lang="en-US" b="1" i="1" dirty="0">
              <a:solidFill>
                <a:schemeClr val="bg1"/>
              </a:solidFill>
              <a:latin typeface="Arial" charset="0"/>
            </a:endParaRPr>
          </a:p>
        </p:txBody>
      </p:sp>
      <p:pic>
        <p:nvPicPr>
          <p:cNvPr id="340995" name="Picture 4" descr="foote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0996" name="Picture 5" descr=" life"/>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81000" y="2286000"/>
            <a:ext cx="3429000" cy="336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0997" name="Text Box 14"/>
          <p:cNvSpPr txBox="1">
            <a:spLocks noChangeArrowheads="1"/>
          </p:cNvSpPr>
          <p:nvPr/>
        </p:nvSpPr>
        <p:spPr bwMode="auto">
          <a:xfrm>
            <a:off x="8329162" y="44450"/>
            <a:ext cx="67037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cs typeface="Arial" charset="0"/>
              </a:rPr>
              <a:t>70و</a:t>
            </a:r>
            <a:endParaRPr lang="en-US" b="1" dirty="0">
              <a:solidFill>
                <a:schemeClr val="bg1"/>
              </a:solidFill>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6259">
                                            <p:txEl>
                                              <p:pRg st="0" end="0"/>
                                            </p:txEl>
                                          </p:spTgt>
                                        </p:tgtEl>
                                        <p:attrNameLst>
                                          <p:attrName>style.visibility</p:attrName>
                                        </p:attrNameLst>
                                      </p:cBhvr>
                                      <p:to>
                                        <p:strVal val="visible"/>
                                      </p:to>
                                    </p:set>
                                    <p:animEffect transition="in" filter="dissolve">
                                      <p:cBhvr>
                                        <p:cTn id="7" dur="500"/>
                                        <p:tgtEl>
                                          <p:spTgt spid="962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9" grpId="0" build="p"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1" name="Picture 2" descr="plandisk"/>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76200"/>
            <a:ext cx="9144000" cy="6102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8307" name="Rectangle 3"/>
          <p:cNvSpPr>
            <a:spLocks noGrp="1" noChangeArrowheads="1"/>
          </p:cNvSpPr>
          <p:nvPr>
            <p:ph type="ctrTitle"/>
          </p:nvPr>
        </p:nvSpPr>
        <p:spPr>
          <a:xfrm>
            <a:off x="152400" y="304800"/>
            <a:ext cx="8686800" cy="1066800"/>
          </a:xfrm>
          <a:effectLst>
            <a:outerShdw blurRad="63500" dist="35921" dir="2700000" algn="ctr" rotWithShape="0">
              <a:schemeClr val="tx2">
                <a:alpha val="74998"/>
              </a:schemeClr>
            </a:outerShdw>
          </a:effectLst>
        </p:spPr>
        <p:txBody>
          <a:bodyPr/>
          <a:lstStyle/>
          <a:p>
            <a:pPr eaLnBrk="1" hangingPunct="1">
              <a:defRPr/>
            </a:pPr>
            <a:r>
              <a:rPr lang="ar-JO" sz="4800" b="1" i="1" dirty="0">
                <a:solidFill>
                  <a:schemeClr val="bg1"/>
                </a:solidFill>
                <a:latin typeface="Arial" charset="0"/>
                <a:cs typeface="Arial" charset="0"/>
              </a:rPr>
              <a:t>قصة الخليقة</a:t>
            </a:r>
            <a:endParaRPr lang="en-US" sz="4800" b="1" dirty="0">
              <a:solidFill>
                <a:schemeClr val="bg1"/>
              </a:solidFill>
              <a:latin typeface="Arial" charset="0"/>
              <a:cs typeface="Arial" charset="0"/>
            </a:endParaRPr>
          </a:p>
        </p:txBody>
      </p:sp>
      <p:sp>
        <p:nvSpPr>
          <p:cNvPr id="98308" name="Rectangle 4"/>
          <p:cNvSpPr>
            <a:spLocks noGrp="1" noChangeArrowheads="1"/>
          </p:cNvSpPr>
          <p:nvPr>
            <p:ph type="subTitle" idx="1"/>
          </p:nvPr>
        </p:nvSpPr>
        <p:spPr>
          <a:xfrm>
            <a:off x="4038600" y="2514600"/>
            <a:ext cx="4495800" cy="2971800"/>
          </a:xfrm>
          <a:effectLst>
            <a:outerShdw blurRad="63500" dist="35921" dir="2700000" algn="ctr" rotWithShape="0">
              <a:schemeClr val="tx2">
                <a:alpha val="74998"/>
              </a:schemeClr>
            </a:outerShdw>
          </a:effectLst>
        </p:spPr>
        <p:txBody>
          <a:bodyPr/>
          <a:lstStyle/>
          <a:p>
            <a:pPr eaLnBrk="1" hangingPunct="1">
              <a:defRPr/>
            </a:pPr>
            <a:r>
              <a:rPr lang="ar-JO" sz="3600" b="1" dirty="0">
                <a:solidFill>
                  <a:schemeClr val="bg1"/>
                </a:solidFill>
              </a:rPr>
              <a:t>سفر التكوين 1-2 هو وصف مباشر للخلق لا يلمح حتى إلى التطور</a:t>
            </a:r>
            <a:endParaRPr lang="en-US" sz="3600" b="1" dirty="0">
              <a:solidFill>
                <a:schemeClr val="bg1"/>
              </a:solidFill>
              <a:ea typeface="+mn-ea"/>
            </a:endParaRPr>
          </a:p>
        </p:txBody>
      </p:sp>
      <p:pic>
        <p:nvPicPr>
          <p:cNvPr id="343044" name="Picture 5" descr="foote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3045" name="Text Box 6"/>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b="1" dirty="0">
                <a:solidFill>
                  <a:schemeClr val="bg1"/>
                </a:solidFill>
              </a:rPr>
              <a:t>مشاكل لاهوتية</a:t>
            </a:r>
            <a:endParaRPr lang="en-US" b="1" dirty="0">
              <a:solidFill>
                <a:schemeClr val="bg1"/>
              </a:solidFill>
            </a:endParaRPr>
          </a:p>
        </p:txBody>
      </p:sp>
      <p:sp>
        <p:nvSpPr>
          <p:cNvPr id="343046" name="Text Box 14"/>
          <p:cNvSpPr txBox="1">
            <a:spLocks noChangeArrowheads="1"/>
          </p:cNvSpPr>
          <p:nvPr/>
        </p:nvSpPr>
        <p:spPr bwMode="auto">
          <a:xfrm>
            <a:off x="8329162" y="44450"/>
            <a:ext cx="67037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cs typeface="Arial" charset="0"/>
              </a:rPr>
              <a:t>70و</a:t>
            </a:r>
            <a:endParaRPr lang="en-US" b="1" dirty="0">
              <a:solidFill>
                <a:schemeClr val="bg1"/>
              </a:solidFill>
              <a:cs typeface="Arial" charset="0"/>
            </a:endParaRPr>
          </a:p>
        </p:txBody>
      </p:sp>
      <p:sp>
        <p:nvSpPr>
          <p:cNvPr id="343047" name="Text Box 14"/>
          <p:cNvSpPr txBox="1">
            <a:spLocks noChangeArrowheads="1"/>
          </p:cNvSpPr>
          <p:nvPr/>
        </p:nvSpPr>
        <p:spPr bwMode="auto">
          <a:xfrm>
            <a:off x="8521212" y="404813"/>
            <a:ext cx="51007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cs typeface="Arial" charset="0"/>
              </a:rPr>
              <a:t>3.أ</a:t>
            </a:r>
            <a:endParaRPr lang="en-US" b="1" dirty="0">
              <a:solidFill>
                <a:schemeClr val="bg1"/>
              </a:solidFill>
              <a:cs typeface="Arial" charset="0"/>
            </a:endParaRPr>
          </a:p>
        </p:txBody>
      </p:sp>
    </p:spTree>
  </p:cSld>
  <p:clrMapOvr>
    <a:masterClrMapping/>
  </p:clrMapOvr>
  <p:transition spd="med">
    <p:randomBar dir="ver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a:xfrm>
            <a:off x="762000" y="152400"/>
            <a:ext cx="7772400" cy="930275"/>
          </a:xfrm>
        </p:spPr>
        <p:txBody>
          <a:bodyPr/>
          <a:lstStyle/>
          <a:p>
            <a:r>
              <a:rPr lang="ar-JO" altLang="zh-CN" sz="4000" b="1" i="1" dirty="0">
                <a:solidFill>
                  <a:schemeClr val="bg1"/>
                </a:solidFill>
                <a:latin typeface="Arial" panose="020B0604020202020204" pitchFamily="34" charset="0"/>
                <a:cs typeface="Arial" panose="020B0604020202020204" pitchFamily="34" charset="0"/>
              </a:rPr>
              <a:t>متى يبدأ اليوم</a:t>
            </a:r>
            <a:endParaRPr lang="en-US" altLang="zh-CN" sz="4000" dirty="0">
              <a:latin typeface="Arial" panose="020B0604020202020204" pitchFamily="34" charset="0"/>
              <a:cs typeface="Arial" panose="020B0604020202020204" pitchFamily="34" charset="0"/>
            </a:endParaRPr>
          </a:p>
        </p:txBody>
      </p:sp>
      <p:sp>
        <p:nvSpPr>
          <p:cNvPr id="149508" name="Rectangle 4"/>
          <p:cNvSpPr>
            <a:spLocks noChangeArrowheads="1"/>
          </p:cNvSpPr>
          <p:nvPr/>
        </p:nvSpPr>
        <p:spPr bwMode="auto">
          <a:xfrm>
            <a:off x="0" y="2743200"/>
            <a:ext cx="23622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defTabSz="457200" eaLnBrk="1" fontAlgn="auto" hangingPunct="1">
              <a:spcBef>
                <a:spcPts val="0"/>
              </a:spcBef>
              <a:spcAft>
                <a:spcPts val="0"/>
              </a:spcAft>
              <a:defRPr/>
            </a:pPr>
            <a:r>
              <a:rPr lang="ar-JO" altLang="zh-CN" sz="2800" b="1" dirty="0">
                <a:solidFill>
                  <a:srgbClr val="FFFFFF"/>
                </a:solidFill>
                <a:latin typeface="Arial" panose="020B0604020202020204" pitchFamily="34" charset="0"/>
                <a:ea typeface="+mn-ea"/>
                <a:cs typeface="Arial" panose="020B0604020202020204" pitchFamily="34" charset="0"/>
              </a:rPr>
              <a:t>الروماني</a:t>
            </a:r>
            <a:endParaRPr lang="en-US" altLang="zh-CN" sz="2800" b="1" dirty="0">
              <a:solidFill>
                <a:srgbClr val="000000"/>
              </a:solidFill>
              <a:latin typeface="Arial" panose="020B0604020202020204" pitchFamily="34" charset="0"/>
              <a:ea typeface="+mn-ea"/>
              <a:cs typeface="Arial" panose="020B0604020202020204" pitchFamily="34" charset="0"/>
            </a:endParaRPr>
          </a:p>
        </p:txBody>
      </p:sp>
      <p:sp>
        <p:nvSpPr>
          <p:cNvPr id="149509" name="Rectangle 5"/>
          <p:cNvSpPr>
            <a:spLocks noChangeArrowheads="1"/>
          </p:cNvSpPr>
          <p:nvPr/>
        </p:nvSpPr>
        <p:spPr bwMode="auto">
          <a:xfrm>
            <a:off x="0" y="3886200"/>
            <a:ext cx="23622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defTabSz="457200" eaLnBrk="1" fontAlgn="auto" hangingPunct="1">
              <a:spcBef>
                <a:spcPts val="0"/>
              </a:spcBef>
              <a:spcAft>
                <a:spcPts val="0"/>
              </a:spcAft>
              <a:defRPr/>
            </a:pPr>
            <a:r>
              <a:rPr lang="ar-JO" altLang="zh-CN" sz="2800" b="1" dirty="0">
                <a:solidFill>
                  <a:srgbClr val="FFFFFF"/>
                </a:solidFill>
                <a:latin typeface="Arial" panose="020B0604020202020204" pitchFamily="34" charset="0"/>
                <a:ea typeface="+mn-ea"/>
                <a:cs typeface="Arial" panose="020B0604020202020204" pitchFamily="34" charset="0"/>
              </a:rPr>
              <a:t>اليهودي</a:t>
            </a:r>
            <a:endParaRPr lang="en-US" altLang="zh-CN" sz="2800" b="1" dirty="0">
              <a:solidFill>
                <a:srgbClr val="000000"/>
              </a:solidFill>
              <a:latin typeface="Arial" panose="020B0604020202020204" pitchFamily="34" charset="0"/>
              <a:ea typeface="+mn-ea"/>
              <a:cs typeface="Arial" panose="020B0604020202020204" pitchFamily="34" charset="0"/>
            </a:endParaRPr>
          </a:p>
        </p:txBody>
      </p:sp>
      <p:sp>
        <p:nvSpPr>
          <p:cNvPr id="420868" name="Rectangle 6"/>
          <p:cNvSpPr>
            <a:spLocks noChangeArrowheads="1"/>
          </p:cNvSpPr>
          <p:nvPr/>
        </p:nvSpPr>
        <p:spPr bwMode="auto">
          <a:xfrm>
            <a:off x="2076450" y="1524000"/>
            <a:ext cx="1295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1800" b="1" dirty="0">
                <a:solidFill>
                  <a:srgbClr val="FFFFFF"/>
                </a:solidFill>
                <a:latin typeface="Arial" panose="020B0604020202020204" pitchFamily="34" charset="0"/>
                <a:ea typeface="+mn-ea"/>
                <a:cs typeface="Arial" panose="020B0604020202020204" pitchFamily="34" charset="0"/>
              </a:rPr>
              <a:t>12ص</a:t>
            </a:r>
            <a:endParaRPr lang="en-US" altLang="zh-CN" sz="1800" b="1" dirty="0">
              <a:solidFill>
                <a:srgbClr val="000000"/>
              </a:solidFill>
              <a:latin typeface="Arial" panose="020B0604020202020204" pitchFamily="34" charset="0"/>
              <a:ea typeface="+mn-ea"/>
              <a:cs typeface="Arial" panose="020B0604020202020204" pitchFamily="34" charset="0"/>
            </a:endParaRPr>
          </a:p>
        </p:txBody>
      </p:sp>
      <p:sp>
        <p:nvSpPr>
          <p:cNvPr id="420869" name="Rectangle 7"/>
          <p:cNvSpPr>
            <a:spLocks noChangeArrowheads="1"/>
          </p:cNvSpPr>
          <p:nvPr/>
        </p:nvSpPr>
        <p:spPr bwMode="auto">
          <a:xfrm>
            <a:off x="3009900" y="1524000"/>
            <a:ext cx="1143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1800" b="1" dirty="0">
                <a:solidFill>
                  <a:srgbClr val="FFFFFF"/>
                </a:solidFill>
                <a:latin typeface="Arial" panose="020B0604020202020204" pitchFamily="34" charset="0"/>
                <a:ea typeface="+mn-ea"/>
                <a:cs typeface="Arial" panose="020B0604020202020204" pitchFamily="34" charset="0"/>
              </a:rPr>
              <a:t>6ص</a:t>
            </a:r>
            <a:endParaRPr lang="en-US" altLang="zh-CN" sz="1800" b="1" dirty="0">
              <a:solidFill>
                <a:srgbClr val="000000"/>
              </a:solidFill>
              <a:latin typeface="Arial" panose="020B0604020202020204" pitchFamily="34" charset="0"/>
              <a:ea typeface="+mn-ea"/>
              <a:cs typeface="Arial" panose="020B0604020202020204" pitchFamily="34" charset="0"/>
            </a:endParaRPr>
          </a:p>
        </p:txBody>
      </p:sp>
      <p:sp>
        <p:nvSpPr>
          <p:cNvPr id="420870" name="Rectangle 8"/>
          <p:cNvSpPr>
            <a:spLocks noChangeArrowheads="1"/>
          </p:cNvSpPr>
          <p:nvPr/>
        </p:nvSpPr>
        <p:spPr bwMode="auto">
          <a:xfrm>
            <a:off x="3790950" y="1524000"/>
            <a:ext cx="13716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1800" b="1" dirty="0">
                <a:solidFill>
                  <a:srgbClr val="FFFFFF"/>
                </a:solidFill>
                <a:latin typeface="Arial" panose="020B0604020202020204" pitchFamily="34" charset="0"/>
                <a:ea typeface="+mn-ea"/>
                <a:cs typeface="Arial" panose="020B0604020202020204" pitchFamily="34" charset="0"/>
              </a:rPr>
              <a:t>12ظ</a:t>
            </a:r>
            <a:endParaRPr lang="en-US" altLang="zh-CN" sz="1800" b="1" dirty="0">
              <a:solidFill>
                <a:srgbClr val="000000"/>
              </a:solidFill>
              <a:latin typeface="Arial" panose="020B0604020202020204" pitchFamily="34" charset="0"/>
              <a:ea typeface="+mn-ea"/>
              <a:cs typeface="Arial" panose="020B0604020202020204" pitchFamily="34" charset="0"/>
            </a:endParaRPr>
          </a:p>
        </p:txBody>
      </p:sp>
      <p:sp>
        <p:nvSpPr>
          <p:cNvPr id="420871" name="Rectangle 9"/>
          <p:cNvSpPr>
            <a:spLocks noChangeArrowheads="1"/>
          </p:cNvSpPr>
          <p:nvPr/>
        </p:nvSpPr>
        <p:spPr bwMode="auto">
          <a:xfrm>
            <a:off x="4800600" y="1524000"/>
            <a:ext cx="1143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1800" b="1" dirty="0">
                <a:solidFill>
                  <a:srgbClr val="FFFFFF"/>
                </a:solidFill>
                <a:latin typeface="Arial" panose="020B0604020202020204" pitchFamily="34" charset="0"/>
                <a:ea typeface="+mn-ea"/>
                <a:cs typeface="Arial" panose="020B0604020202020204" pitchFamily="34" charset="0"/>
              </a:rPr>
              <a:t>6م</a:t>
            </a:r>
            <a:endParaRPr lang="en-US" altLang="zh-CN" sz="1800" b="1" dirty="0">
              <a:solidFill>
                <a:srgbClr val="000000"/>
              </a:solidFill>
              <a:latin typeface="Arial" panose="020B0604020202020204" pitchFamily="34" charset="0"/>
              <a:ea typeface="+mn-ea"/>
              <a:cs typeface="Arial" panose="020B0604020202020204" pitchFamily="34" charset="0"/>
            </a:endParaRPr>
          </a:p>
        </p:txBody>
      </p:sp>
      <p:sp>
        <p:nvSpPr>
          <p:cNvPr id="420872" name="Rectangle 10"/>
          <p:cNvSpPr>
            <a:spLocks noChangeArrowheads="1"/>
          </p:cNvSpPr>
          <p:nvPr/>
        </p:nvSpPr>
        <p:spPr bwMode="auto">
          <a:xfrm>
            <a:off x="5581650" y="1524000"/>
            <a:ext cx="1295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1800" b="1" dirty="0">
                <a:solidFill>
                  <a:srgbClr val="FFFF00"/>
                </a:solidFill>
                <a:latin typeface="Arial" panose="020B0604020202020204" pitchFamily="34" charset="0"/>
                <a:ea typeface="+mn-ea"/>
                <a:cs typeface="Arial" panose="020B0604020202020204" pitchFamily="34" charset="0"/>
              </a:rPr>
              <a:t>12ص</a:t>
            </a:r>
            <a:endParaRPr lang="en-US" altLang="zh-CN" sz="1800" b="1" dirty="0">
              <a:solidFill>
                <a:srgbClr val="FFFF00"/>
              </a:solidFill>
              <a:latin typeface="Arial" panose="020B0604020202020204" pitchFamily="34" charset="0"/>
              <a:ea typeface="+mn-ea"/>
              <a:cs typeface="Arial" panose="020B0604020202020204" pitchFamily="34" charset="0"/>
            </a:endParaRPr>
          </a:p>
        </p:txBody>
      </p:sp>
      <p:sp>
        <p:nvSpPr>
          <p:cNvPr id="420873" name="Rectangle 11"/>
          <p:cNvSpPr>
            <a:spLocks noChangeArrowheads="1"/>
          </p:cNvSpPr>
          <p:nvPr/>
        </p:nvSpPr>
        <p:spPr bwMode="auto">
          <a:xfrm>
            <a:off x="6400800" y="1524000"/>
            <a:ext cx="1295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1800" b="1" dirty="0">
                <a:solidFill>
                  <a:srgbClr val="FFFF00"/>
                </a:solidFill>
                <a:latin typeface="Arial" panose="020B0604020202020204" pitchFamily="34" charset="0"/>
                <a:ea typeface="+mn-ea"/>
                <a:cs typeface="Arial" panose="020B0604020202020204" pitchFamily="34" charset="0"/>
              </a:rPr>
              <a:t>6ص</a:t>
            </a:r>
            <a:endParaRPr lang="en-US" altLang="zh-CN" sz="1800" b="1" dirty="0">
              <a:solidFill>
                <a:srgbClr val="FFFF00"/>
              </a:solidFill>
              <a:latin typeface="Arial" panose="020B0604020202020204" pitchFamily="34" charset="0"/>
              <a:ea typeface="+mn-ea"/>
              <a:cs typeface="Arial" panose="020B0604020202020204" pitchFamily="34" charset="0"/>
            </a:endParaRPr>
          </a:p>
        </p:txBody>
      </p:sp>
      <p:sp>
        <p:nvSpPr>
          <p:cNvPr id="420874" name="Rectangle 12"/>
          <p:cNvSpPr>
            <a:spLocks noChangeArrowheads="1"/>
          </p:cNvSpPr>
          <p:nvPr/>
        </p:nvSpPr>
        <p:spPr bwMode="auto">
          <a:xfrm>
            <a:off x="7334250" y="1524000"/>
            <a:ext cx="1143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1800" b="1" dirty="0">
                <a:solidFill>
                  <a:srgbClr val="FFFF00"/>
                </a:solidFill>
                <a:latin typeface="Arial" panose="020B0604020202020204" pitchFamily="34" charset="0"/>
                <a:ea typeface="+mn-ea"/>
                <a:cs typeface="Arial" panose="020B0604020202020204" pitchFamily="34" charset="0"/>
              </a:rPr>
              <a:t>12ظ</a:t>
            </a:r>
            <a:endParaRPr lang="en-US" altLang="zh-CN" sz="1800" b="1" dirty="0">
              <a:solidFill>
                <a:srgbClr val="FFFF00"/>
              </a:solidFill>
              <a:latin typeface="Arial" panose="020B0604020202020204" pitchFamily="34" charset="0"/>
              <a:ea typeface="+mn-ea"/>
              <a:cs typeface="Arial" panose="020B0604020202020204" pitchFamily="34" charset="0"/>
            </a:endParaRPr>
          </a:p>
        </p:txBody>
      </p:sp>
      <p:sp>
        <p:nvSpPr>
          <p:cNvPr id="420875" name="Rectangle 13"/>
          <p:cNvSpPr>
            <a:spLocks noChangeArrowheads="1"/>
          </p:cNvSpPr>
          <p:nvPr/>
        </p:nvSpPr>
        <p:spPr bwMode="auto">
          <a:xfrm>
            <a:off x="8115300" y="1524000"/>
            <a:ext cx="13716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1800" b="1" dirty="0">
                <a:solidFill>
                  <a:srgbClr val="FFFF00"/>
                </a:solidFill>
                <a:latin typeface="Arial" panose="020B0604020202020204" pitchFamily="34" charset="0"/>
                <a:ea typeface="+mn-ea"/>
                <a:cs typeface="Arial" panose="020B0604020202020204" pitchFamily="34" charset="0"/>
              </a:rPr>
              <a:t>6م</a:t>
            </a:r>
            <a:endParaRPr lang="en-US" altLang="zh-CN" sz="1800" b="1" dirty="0">
              <a:solidFill>
                <a:srgbClr val="FFFF00"/>
              </a:solidFill>
              <a:latin typeface="Arial" panose="020B0604020202020204" pitchFamily="34" charset="0"/>
              <a:ea typeface="+mn-ea"/>
              <a:cs typeface="Arial" panose="020B0604020202020204" pitchFamily="34" charset="0"/>
            </a:endParaRPr>
          </a:p>
        </p:txBody>
      </p:sp>
      <p:sp>
        <p:nvSpPr>
          <p:cNvPr id="149518" name="Text Box 14"/>
          <p:cNvSpPr txBox="1">
            <a:spLocks noChangeArrowheads="1"/>
          </p:cNvSpPr>
          <p:nvPr/>
        </p:nvSpPr>
        <p:spPr bwMode="auto">
          <a:xfrm>
            <a:off x="2514600" y="2935288"/>
            <a:ext cx="3505200" cy="4572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اليوم 1</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49519" name="Text Box 15"/>
          <p:cNvSpPr txBox="1">
            <a:spLocks noChangeArrowheads="1"/>
          </p:cNvSpPr>
          <p:nvPr/>
        </p:nvSpPr>
        <p:spPr bwMode="auto">
          <a:xfrm>
            <a:off x="1752600" y="4038600"/>
            <a:ext cx="3505200" cy="4572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اليوم 1</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49520" name="Text Box 16"/>
          <p:cNvSpPr txBox="1">
            <a:spLocks noChangeArrowheads="1"/>
          </p:cNvSpPr>
          <p:nvPr/>
        </p:nvSpPr>
        <p:spPr bwMode="auto">
          <a:xfrm>
            <a:off x="6096000" y="2935288"/>
            <a:ext cx="3048000" cy="457200"/>
          </a:xfrm>
          <a:prstGeom prst="rect">
            <a:avLst/>
          </a:prstGeom>
          <a:gradFill rotWithShape="0">
            <a:gsLst>
              <a:gs pos="0">
                <a:srgbClr val="FF0000"/>
              </a:gs>
              <a:gs pos="100000">
                <a:srgbClr val="FF0000">
                  <a:gamma/>
                  <a:shade val="46275"/>
                  <a:invGamma/>
                </a:srgb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اليوم 2</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49521" name="Text Box 17"/>
          <p:cNvSpPr txBox="1">
            <a:spLocks noChangeArrowheads="1"/>
          </p:cNvSpPr>
          <p:nvPr/>
        </p:nvSpPr>
        <p:spPr bwMode="auto">
          <a:xfrm>
            <a:off x="5334000" y="4038600"/>
            <a:ext cx="3429000" cy="457200"/>
          </a:xfrm>
          <a:prstGeom prst="rect">
            <a:avLst/>
          </a:prstGeom>
          <a:gradFill rotWithShape="0">
            <a:gsLst>
              <a:gs pos="0">
                <a:srgbClr val="FF0000"/>
              </a:gs>
              <a:gs pos="100000">
                <a:srgbClr val="FF0000">
                  <a:gamma/>
                  <a:shade val="46275"/>
                  <a:invGamma/>
                </a:srgb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اليوم 2</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20880" name="Rectangle 18"/>
          <p:cNvSpPr>
            <a:spLocks noChangeArrowheads="1"/>
          </p:cNvSpPr>
          <p:nvPr/>
        </p:nvSpPr>
        <p:spPr bwMode="auto">
          <a:xfrm>
            <a:off x="1066800" y="1524000"/>
            <a:ext cx="13716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1800" b="1" dirty="0">
                <a:solidFill>
                  <a:srgbClr val="FFFF00"/>
                </a:solidFill>
                <a:latin typeface="Arial" panose="020B0604020202020204" pitchFamily="34" charset="0"/>
                <a:ea typeface="+mn-ea"/>
                <a:cs typeface="Arial" panose="020B0604020202020204" pitchFamily="34" charset="0"/>
              </a:rPr>
              <a:t>6م</a:t>
            </a:r>
            <a:endParaRPr lang="en-US" altLang="zh-CN" sz="1800" b="1" dirty="0">
              <a:solidFill>
                <a:srgbClr val="FFFF00"/>
              </a:solidFill>
              <a:latin typeface="Arial" panose="020B0604020202020204" pitchFamily="34" charset="0"/>
              <a:ea typeface="+mn-ea"/>
              <a:cs typeface="Arial" panose="020B0604020202020204" pitchFamily="34" charset="0"/>
            </a:endParaRPr>
          </a:p>
        </p:txBody>
      </p:sp>
      <p:sp>
        <p:nvSpPr>
          <p:cNvPr id="149523" name="Rectangle 19"/>
          <p:cNvSpPr>
            <a:spLocks noChangeArrowheads="1"/>
          </p:cNvSpPr>
          <p:nvPr/>
        </p:nvSpPr>
        <p:spPr bwMode="auto">
          <a:xfrm>
            <a:off x="1752600" y="4495800"/>
            <a:ext cx="1524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2000" b="1" dirty="0">
                <a:solidFill>
                  <a:srgbClr val="FFFFFF"/>
                </a:solidFill>
                <a:latin typeface="Arial" panose="020B0604020202020204" pitchFamily="34" charset="0"/>
                <a:ea typeface="+mn-ea"/>
                <a:cs typeface="Arial" panose="020B0604020202020204" pitchFamily="34" charset="0"/>
              </a:rPr>
              <a:t>كان            مساء</a:t>
            </a:r>
            <a:endParaRPr lang="en-US" altLang="zh-CN" sz="2000" b="1" dirty="0">
              <a:solidFill>
                <a:srgbClr val="000000"/>
              </a:solidFill>
              <a:latin typeface="Arial" panose="020B0604020202020204" pitchFamily="34" charset="0"/>
              <a:ea typeface="+mn-ea"/>
              <a:cs typeface="Arial" panose="020B0604020202020204" pitchFamily="34" charset="0"/>
            </a:endParaRPr>
          </a:p>
        </p:txBody>
      </p:sp>
      <p:sp>
        <p:nvSpPr>
          <p:cNvPr id="149524" name="Rectangle 20"/>
          <p:cNvSpPr>
            <a:spLocks noChangeArrowheads="1"/>
          </p:cNvSpPr>
          <p:nvPr/>
        </p:nvSpPr>
        <p:spPr bwMode="auto">
          <a:xfrm>
            <a:off x="3733800" y="4495800"/>
            <a:ext cx="1524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2000" b="1" dirty="0">
                <a:solidFill>
                  <a:srgbClr val="FFFFFF"/>
                </a:solidFill>
                <a:latin typeface="Arial" panose="020B0604020202020204" pitchFamily="34" charset="0"/>
                <a:ea typeface="+mn-ea"/>
                <a:cs typeface="Arial" panose="020B0604020202020204" pitchFamily="34" charset="0"/>
              </a:rPr>
              <a:t>كان</a:t>
            </a:r>
          </a:p>
          <a:p>
            <a:pPr algn="ctr" defTabSz="457200" eaLnBrk="1" fontAlgn="auto" hangingPunct="1">
              <a:spcBef>
                <a:spcPts val="0"/>
              </a:spcBef>
              <a:spcAft>
                <a:spcPts val="0"/>
              </a:spcAft>
              <a:defRPr/>
            </a:pPr>
            <a:r>
              <a:rPr lang="ar-JO" altLang="zh-CN" sz="2000" b="1" dirty="0">
                <a:solidFill>
                  <a:srgbClr val="FFFFFF"/>
                </a:solidFill>
                <a:latin typeface="Arial" panose="020B0604020202020204" pitchFamily="34" charset="0"/>
                <a:ea typeface="+mn-ea"/>
                <a:cs typeface="Arial" panose="020B0604020202020204" pitchFamily="34" charset="0"/>
              </a:rPr>
              <a:t>صباح</a:t>
            </a:r>
            <a:endParaRPr lang="en-US" altLang="zh-CN" sz="2000" b="1" dirty="0">
              <a:solidFill>
                <a:srgbClr val="000000"/>
              </a:solidFill>
              <a:latin typeface="Arial" panose="020B0604020202020204" pitchFamily="34" charset="0"/>
              <a:ea typeface="+mn-ea"/>
              <a:cs typeface="Arial" panose="020B0604020202020204" pitchFamily="34" charset="0"/>
            </a:endParaRPr>
          </a:p>
        </p:txBody>
      </p:sp>
      <p:sp>
        <p:nvSpPr>
          <p:cNvPr id="149525" name="Rectangle 21"/>
          <p:cNvSpPr>
            <a:spLocks noChangeArrowheads="1"/>
          </p:cNvSpPr>
          <p:nvPr/>
        </p:nvSpPr>
        <p:spPr bwMode="auto">
          <a:xfrm>
            <a:off x="3048000" y="5486400"/>
            <a:ext cx="12954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2000" b="1" dirty="0">
                <a:solidFill>
                  <a:srgbClr val="FFFFFF"/>
                </a:solidFill>
                <a:latin typeface="Arial" panose="020B0604020202020204" pitchFamily="34" charset="0"/>
                <a:ea typeface="+mn-ea"/>
                <a:cs typeface="Arial" panose="020B0604020202020204" pitchFamily="34" charset="0"/>
              </a:rPr>
              <a:t>يوماً </a:t>
            </a:r>
          </a:p>
          <a:p>
            <a:pPr algn="ctr" defTabSz="457200" eaLnBrk="1" fontAlgn="auto" hangingPunct="1">
              <a:spcBef>
                <a:spcPts val="0"/>
              </a:spcBef>
              <a:spcAft>
                <a:spcPts val="0"/>
              </a:spcAft>
              <a:defRPr/>
            </a:pPr>
            <a:r>
              <a:rPr lang="ar-JO" altLang="zh-CN" sz="2000" b="1" dirty="0">
                <a:solidFill>
                  <a:srgbClr val="FFFFFF"/>
                </a:solidFill>
                <a:latin typeface="Arial" panose="020B0604020202020204" pitchFamily="34" charset="0"/>
                <a:ea typeface="+mn-ea"/>
                <a:cs typeface="Arial" panose="020B0604020202020204" pitchFamily="34" charset="0"/>
              </a:rPr>
              <a:t>واحداً</a:t>
            </a:r>
            <a:endParaRPr lang="en-US" altLang="zh-CN" sz="2000" b="1" dirty="0">
              <a:solidFill>
                <a:srgbClr val="000000"/>
              </a:solidFill>
              <a:latin typeface="Arial" panose="020B0604020202020204" pitchFamily="34" charset="0"/>
              <a:ea typeface="+mn-ea"/>
              <a:cs typeface="Arial" panose="020B0604020202020204" pitchFamily="34" charset="0"/>
            </a:endParaRPr>
          </a:p>
        </p:txBody>
      </p:sp>
      <p:sp>
        <p:nvSpPr>
          <p:cNvPr id="149526" name="Rectangle 22"/>
          <p:cNvSpPr>
            <a:spLocks noChangeArrowheads="1"/>
          </p:cNvSpPr>
          <p:nvPr/>
        </p:nvSpPr>
        <p:spPr bwMode="auto">
          <a:xfrm>
            <a:off x="5334000" y="4495800"/>
            <a:ext cx="1524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2000" b="1" dirty="0">
                <a:solidFill>
                  <a:srgbClr val="FFFFFF"/>
                </a:solidFill>
                <a:latin typeface="Arial" panose="020B0604020202020204" pitchFamily="34" charset="0"/>
                <a:ea typeface="+mn-ea"/>
                <a:cs typeface="Arial" panose="020B0604020202020204" pitchFamily="34" charset="0"/>
              </a:rPr>
              <a:t>كان</a:t>
            </a:r>
          </a:p>
          <a:p>
            <a:pPr algn="ctr" defTabSz="457200" eaLnBrk="1" fontAlgn="auto" hangingPunct="1">
              <a:spcBef>
                <a:spcPts val="0"/>
              </a:spcBef>
              <a:spcAft>
                <a:spcPts val="0"/>
              </a:spcAft>
              <a:defRPr/>
            </a:pPr>
            <a:r>
              <a:rPr lang="ar-JO" altLang="zh-CN" sz="2000" b="1" dirty="0">
                <a:solidFill>
                  <a:srgbClr val="FFFFFF"/>
                </a:solidFill>
                <a:latin typeface="Arial" panose="020B0604020202020204" pitchFamily="34" charset="0"/>
                <a:ea typeface="+mn-ea"/>
                <a:cs typeface="Arial" panose="020B0604020202020204" pitchFamily="34" charset="0"/>
              </a:rPr>
              <a:t>مساء</a:t>
            </a:r>
            <a:endParaRPr lang="en-US" altLang="zh-CN" sz="2000" b="1" dirty="0">
              <a:solidFill>
                <a:srgbClr val="000000"/>
              </a:solidFill>
              <a:latin typeface="Arial" panose="020B0604020202020204" pitchFamily="34" charset="0"/>
              <a:ea typeface="+mn-ea"/>
              <a:cs typeface="Arial" panose="020B0604020202020204" pitchFamily="34" charset="0"/>
            </a:endParaRPr>
          </a:p>
        </p:txBody>
      </p:sp>
      <p:sp>
        <p:nvSpPr>
          <p:cNvPr id="149527" name="Rectangle 23"/>
          <p:cNvSpPr>
            <a:spLocks noChangeArrowheads="1"/>
          </p:cNvSpPr>
          <p:nvPr/>
        </p:nvSpPr>
        <p:spPr bwMode="auto">
          <a:xfrm>
            <a:off x="7315200" y="4495800"/>
            <a:ext cx="1524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2000" b="1" dirty="0">
                <a:solidFill>
                  <a:srgbClr val="FFFFFF"/>
                </a:solidFill>
                <a:latin typeface="Arial" panose="020B0604020202020204" pitchFamily="34" charset="0"/>
                <a:ea typeface="+mn-ea"/>
                <a:cs typeface="Arial" panose="020B0604020202020204" pitchFamily="34" charset="0"/>
              </a:rPr>
              <a:t>كان</a:t>
            </a:r>
          </a:p>
          <a:p>
            <a:pPr algn="ctr" defTabSz="457200" eaLnBrk="1" fontAlgn="auto" hangingPunct="1">
              <a:spcBef>
                <a:spcPts val="0"/>
              </a:spcBef>
              <a:spcAft>
                <a:spcPts val="0"/>
              </a:spcAft>
              <a:defRPr/>
            </a:pPr>
            <a:r>
              <a:rPr lang="ar-JO" altLang="zh-CN" sz="2000" b="1" dirty="0">
                <a:solidFill>
                  <a:srgbClr val="FFFFFF"/>
                </a:solidFill>
                <a:latin typeface="Arial" panose="020B0604020202020204" pitchFamily="34" charset="0"/>
                <a:ea typeface="+mn-ea"/>
                <a:cs typeface="Arial" panose="020B0604020202020204" pitchFamily="34" charset="0"/>
              </a:rPr>
              <a:t>صباح</a:t>
            </a:r>
            <a:endParaRPr lang="en-US" altLang="zh-CN" sz="2000" b="1" dirty="0">
              <a:solidFill>
                <a:srgbClr val="000000"/>
              </a:solidFill>
              <a:latin typeface="Arial" panose="020B0604020202020204" pitchFamily="34" charset="0"/>
              <a:ea typeface="+mn-ea"/>
              <a:cs typeface="Arial" panose="020B0604020202020204" pitchFamily="34" charset="0"/>
            </a:endParaRPr>
          </a:p>
        </p:txBody>
      </p:sp>
      <p:sp>
        <p:nvSpPr>
          <p:cNvPr id="149528" name="Rectangle 24"/>
          <p:cNvSpPr>
            <a:spLocks noChangeArrowheads="1"/>
          </p:cNvSpPr>
          <p:nvPr/>
        </p:nvSpPr>
        <p:spPr bwMode="auto">
          <a:xfrm>
            <a:off x="6248400" y="5486400"/>
            <a:ext cx="16764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2000" b="1" dirty="0">
                <a:solidFill>
                  <a:srgbClr val="FFFFFF"/>
                </a:solidFill>
                <a:latin typeface="Arial" panose="020B0604020202020204" pitchFamily="34" charset="0"/>
                <a:ea typeface="+mn-ea"/>
                <a:cs typeface="Arial" panose="020B0604020202020204" pitchFamily="34" charset="0"/>
              </a:rPr>
              <a:t>يوماً</a:t>
            </a:r>
          </a:p>
          <a:p>
            <a:pPr algn="ctr" defTabSz="457200" eaLnBrk="1" fontAlgn="auto" hangingPunct="1">
              <a:spcBef>
                <a:spcPts val="0"/>
              </a:spcBef>
              <a:spcAft>
                <a:spcPts val="0"/>
              </a:spcAft>
              <a:defRPr/>
            </a:pPr>
            <a:r>
              <a:rPr lang="ar-JO" altLang="zh-CN" sz="2000" b="1" dirty="0">
                <a:solidFill>
                  <a:srgbClr val="FFFFFF"/>
                </a:solidFill>
                <a:latin typeface="Arial" panose="020B0604020202020204" pitchFamily="34" charset="0"/>
                <a:ea typeface="+mn-ea"/>
                <a:cs typeface="Arial" panose="020B0604020202020204" pitchFamily="34" charset="0"/>
              </a:rPr>
              <a:t>ثانياً</a:t>
            </a:r>
            <a:endParaRPr lang="en-US" altLang="zh-CN" sz="2000" b="1" dirty="0">
              <a:solidFill>
                <a:srgbClr val="000000"/>
              </a:solidFill>
              <a:latin typeface="Arial" panose="020B0604020202020204" pitchFamily="34" charset="0"/>
              <a:ea typeface="+mn-ea"/>
              <a:cs typeface="Arial" panose="020B0604020202020204" pitchFamily="34" charset="0"/>
            </a:endParaRPr>
          </a:p>
        </p:txBody>
      </p:sp>
      <p:pic>
        <p:nvPicPr>
          <p:cNvPr id="287769" name="Picture 27" descr="makes_eat_tim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96200" y="304800"/>
            <a:ext cx="1282700" cy="847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950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49518"/>
                                        </p:tgtEl>
                                        <p:attrNameLst>
                                          <p:attrName>style.visibility</p:attrName>
                                        </p:attrNameLst>
                                      </p:cBhvr>
                                      <p:to>
                                        <p:strVal val="visible"/>
                                      </p:to>
                                    </p:set>
                                    <p:animEffect transition="in" filter="wipe(left)">
                                      <p:cBhvr>
                                        <p:cTn id="11" dur="500"/>
                                        <p:tgtEl>
                                          <p:spTgt spid="14951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49520"/>
                                        </p:tgtEl>
                                        <p:attrNameLst>
                                          <p:attrName>style.visibility</p:attrName>
                                        </p:attrNameLst>
                                      </p:cBhvr>
                                      <p:to>
                                        <p:strVal val="visible"/>
                                      </p:to>
                                    </p:set>
                                    <p:animEffect transition="in" filter="wipe(left)">
                                      <p:cBhvr>
                                        <p:cTn id="16" dur="500"/>
                                        <p:tgtEl>
                                          <p:spTgt spid="14952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49509">
                                            <p:txEl>
                                              <p:pRg st="0" end="0"/>
                                            </p:txEl>
                                          </p:spTgt>
                                        </p:tgtEl>
                                        <p:attrNameLst>
                                          <p:attrName>style.visibility</p:attrName>
                                        </p:attrNameLst>
                                      </p:cBhvr>
                                      <p:to>
                                        <p:strVal val="visible"/>
                                      </p:to>
                                    </p:set>
                                    <p:animEffect transition="in" filter="wipe(left)">
                                      <p:cBhvr>
                                        <p:cTn id="21" dur="500"/>
                                        <p:tgtEl>
                                          <p:spTgt spid="149509">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9519"/>
                                        </p:tgtEl>
                                        <p:attrNameLst>
                                          <p:attrName>style.visibility</p:attrName>
                                        </p:attrNameLst>
                                      </p:cBhvr>
                                      <p:to>
                                        <p:strVal val="visible"/>
                                      </p:to>
                                    </p:set>
                                    <p:animEffect transition="in" filter="wipe(left)">
                                      <p:cBhvr>
                                        <p:cTn id="26" dur="500"/>
                                        <p:tgtEl>
                                          <p:spTgt spid="14951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49521"/>
                                        </p:tgtEl>
                                        <p:attrNameLst>
                                          <p:attrName>style.visibility</p:attrName>
                                        </p:attrNameLst>
                                      </p:cBhvr>
                                      <p:to>
                                        <p:strVal val="visible"/>
                                      </p:to>
                                    </p:set>
                                    <p:animEffect transition="in" filter="wipe(left)">
                                      <p:cBhvr>
                                        <p:cTn id="31" dur="500"/>
                                        <p:tgtEl>
                                          <p:spTgt spid="149521"/>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149523">
                                            <p:txEl>
                                              <p:pRg st="0" end="0"/>
                                            </p:txEl>
                                          </p:spTgt>
                                        </p:tgtEl>
                                        <p:attrNameLst>
                                          <p:attrName>style.visibility</p:attrName>
                                        </p:attrNameLst>
                                      </p:cBhvr>
                                      <p:to>
                                        <p:strVal val="visible"/>
                                      </p:to>
                                    </p:set>
                                    <p:animEffect transition="in" filter="dissolve">
                                      <p:cBhvr>
                                        <p:cTn id="36" dur="500"/>
                                        <p:tgtEl>
                                          <p:spTgt spid="149523">
                                            <p:txEl>
                                              <p:pRg st="0" end="0"/>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49524">
                                            <p:txEl>
                                              <p:pRg st="0" end="0"/>
                                            </p:txEl>
                                          </p:spTgt>
                                        </p:tgtEl>
                                        <p:attrNameLst>
                                          <p:attrName>style.visibility</p:attrName>
                                        </p:attrNameLst>
                                      </p:cBhvr>
                                      <p:to>
                                        <p:strVal val="visible"/>
                                      </p:to>
                                    </p:set>
                                    <p:animEffect transition="in" filter="dissolve">
                                      <p:cBhvr>
                                        <p:cTn id="41" dur="500"/>
                                        <p:tgtEl>
                                          <p:spTgt spid="149524">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149524">
                                            <p:txEl>
                                              <p:pRg st="1" end="1"/>
                                            </p:txEl>
                                          </p:spTgt>
                                        </p:tgtEl>
                                        <p:attrNameLst>
                                          <p:attrName>style.visibility</p:attrName>
                                        </p:attrNameLst>
                                      </p:cBhvr>
                                      <p:to>
                                        <p:strVal val="visible"/>
                                      </p:to>
                                    </p:set>
                                    <p:animEffect transition="in" filter="dissolve">
                                      <p:cBhvr>
                                        <p:cTn id="46" dur="500"/>
                                        <p:tgtEl>
                                          <p:spTgt spid="149524">
                                            <p:txEl>
                                              <p:pRg st="1" end="1"/>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149525">
                                            <p:txEl>
                                              <p:pRg st="0" end="0"/>
                                            </p:txEl>
                                          </p:spTgt>
                                        </p:tgtEl>
                                        <p:attrNameLst>
                                          <p:attrName>style.visibility</p:attrName>
                                        </p:attrNameLst>
                                      </p:cBhvr>
                                      <p:to>
                                        <p:strVal val="visible"/>
                                      </p:to>
                                    </p:set>
                                    <p:animEffect transition="in" filter="dissolve">
                                      <p:cBhvr>
                                        <p:cTn id="51" dur="500"/>
                                        <p:tgtEl>
                                          <p:spTgt spid="149525">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149525">
                                            <p:txEl>
                                              <p:pRg st="1" end="1"/>
                                            </p:txEl>
                                          </p:spTgt>
                                        </p:tgtEl>
                                        <p:attrNameLst>
                                          <p:attrName>style.visibility</p:attrName>
                                        </p:attrNameLst>
                                      </p:cBhvr>
                                      <p:to>
                                        <p:strVal val="visible"/>
                                      </p:to>
                                    </p:set>
                                    <p:animEffect transition="in" filter="dissolve">
                                      <p:cBhvr>
                                        <p:cTn id="56" dur="500"/>
                                        <p:tgtEl>
                                          <p:spTgt spid="149525">
                                            <p:txEl>
                                              <p:pRg st="1" end="1"/>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149526">
                                            <p:txEl>
                                              <p:pRg st="0" end="0"/>
                                            </p:txEl>
                                          </p:spTgt>
                                        </p:tgtEl>
                                        <p:attrNameLst>
                                          <p:attrName>style.visibility</p:attrName>
                                        </p:attrNameLst>
                                      </p:cBhvr>
                                      <p:to>
                                        <p:strVal val="visible"/>
                                      </p:to>
                                    </p:set>
                                    <p:animEffect transition="in" filter="dissolve">
                                      <p:cBhvr>
                                        <p:cTn id="61" dur="500"/>
                                        <p:tgtEl>
                                          <p:spTgt spid="149526">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9" presetClass="entr" presetSubtype="0" fill="hold" grpId="0" nodeType="clickEffect">
                                  <p:stCondLst>
                                    <p:cond delay="0"/>
                                  </p:stCondLst>
                                  <p:childTnLst>
                                    <p:set>
                                      <p:cBhvr>
                                        <p:cTn id="65" dur="1" fill="hold">
                                          <p:stCondLst>
                                            <p:cond delay="0"/>
                                          </p:stCondLst>
                                        </p:cTn>
                                        <p:tgtEl>
                                          <p:spTgt spid="149526">
                                            <p:txEl>
                                              <p:pRg st="1" end="1"/>
                                            </p:txEl>
                                          </p:spTgt>
                                        </p:tgtEl>
                                        <p:attrNameLst>
                                          <p:attrName>style.visibility</p:attrName>
                                        </p:attrNameLst>
                                      </p:cBhvr>
                                      <p:to>
                                        <p:strVal val="visible"/>
                                      </p:to>
                                    </p:set>
                                    <p:animEffect transition="in" filter="dissolve">
                                      <p:cBhvr>
                                        <p:cTn id="66" dur="500"/>
                                        <p:tgtEl>
                                          <p:spTgt spid="149526">
                                            <p:txEl>
                                              <p:pRg st="1" end="1"/>
                                            </p:txEl>
                                          </p:spTgt>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9" presetClass="entr" presetSubtype="0" fill="hold" grpId="0" nodeType="clickEffect">
                                  <p:stCondLst>
                                    <p:cond delay="0"/>
                                  </p:stCondLst>
                                  <p:childTnLst>
                                    <p:set>
                                      <p:cBhvr>
                                        <p:cTn id="70" dur="1" fill="hold">
                                          <p:stCondLst>
                                            <p:cond delay="0"/>
                                          </p:stCondLst>
                                        </p:cTn>
                                        <p:tgtEl>
                                          <p:spTgt spid="149527">
                                            <p:txEl>
                                              <p:pRg st="0" end="0"/>
                                            </p:txEl>
                                          </p:spTgt>
                                        </p:tgtEl>
                                        <p:attrNameLst>
                                          <p:attrName>style.visibility</p:attrName>
                                        </p:attrNameLst>
                                      </p:cBhvr>
                                      <p:to>
                                        <p:strVal val="visible"/>
                                      </p:to>
                                    </p:set>
                                    <p:animEffect transition="in" filter="dissolve">
                                      <p:cBhvr>
                                        <p:cTn id="71" dur="500"/>
                                        <p:tgtEl>
                                          <p:spTgt spid="149527">
                                            <p:txEl>
                                              <p:pRg st="0" end="0"/>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9" presetClass="entr" presetSubtype="0" fill="hold" grpId="0" nodeType="clickEffect">
                                  <p:stCondLst>
                                    <p:cond delay="0"/>
                                  </p:stCondLst>
                                  <p:childTnLst>
                                    <p:set>
                                      <p:cBhvr>
                                        <p:cTn id="75" dur="1" fill="hold">
                                          <p:stCondLst>
                                            <p:cond delay="0"/>
                                          </p:stCondLst>
                                        </p:cTn>
                                        <p:tgtEl>
                                          <p:spTgt spid="149527">
                                            <p:txEl>
                                              <p:pRg st="1" end="1"/>
                                            </p:txEl>
                                          </p:spTgt>
                                        </p:tgtEl>
                                        <p:attrNameLst>
                                          <p:attrName>style.visibility</p:attrName>
                                        </p:attrNameLst>
                                      </p:cBhvr>
                                      <p:to>
                                        <p:strVal val="visible"/>
                                      </p:to>
                                    </p:set>
                                    <p:animEffect transition="in" filter="dissolve">
                                      <p:cBhvr>
                                        <p:cTn id="76" dur="500"/>
                                        <p:tgtEl>
                                          <p:spTgt spid="149527">
                                            <p:txEl>
                                              <p:pRg st="1" end="1"/>
                                            </p:txEl>
                                          </p:spTgt>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9" presetClass="entr" presetSubtype="0" fill="hold" grpId="0" nodeType="clickEffect">
                                  <p:stCondLst>
                                    <p:cond delay="0"/>
                                  </p:stCondLst>
                                  <p:childTnLst>
                                    <p:set>
                                      <p:cBhvr>
                                        <p:cTn id="80" dur="1" fill="hold">
                                          <p:stCondLst>
                                            <p:cond delay="0"/>
                                          </p:stCondLst>
                                        </p:cTn>
                                        <p:tgtEl>
                                          <p:spTgt spid="149528">
                                            <p:txEl>
                                              <p:pRg st="0" end="0"/>
                                            </p:txEl>
                                          </p:spTgt>
                                        </p:tgtEl>
                                        <p:attrNameLst>
                                          <p:attrName>style.visibility</p:attrName>
                                        </p:attrNameLst>
                                      </p:cBhvr>
                                      <p:to>
                                        <p:strVal val="visible"/>
                                      </p:to>
                                    </p:set>
                                    <p:animEffect transition="in" filter="dissolve">
                                      <p:cBhvr>
                                        <p:cTn id="81" dur="500"/>
                                        <p:tgtEl>
                                          <p:spTgt spid="149528">
                                            <p:txEl>
                                              <p:pRg st="0" end="0"/>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9" presetClass="entr" presetSubtype="0" fill="hold" grpId="0" nodeType="clickEffect">
                                  <p:stCondLst>
                                    <p:cond delay="0"/>
                                  </p:stCondLst>
                                  <p:childTnLst>
                                    <p:set>
                                      <p:cBhvr>
                                        <p:cTn id="85" dur="1" fill="hold">
                                          <p:stCondLst>
                                            <p:cond delay="0"/>
                                          </p:stCondLst>
                                        </p:cTn>
                                        <p:tgtEl>
                                          <p:spTgt spid="149528">
                                            <p:txEl>
                                              <p:pRg st="1" end="1"/>
                                            </p:txEl>
                                          </p:spTgt>
                                        </p:tgtEl>
                                        <p:attrNameLst>
                                          <p:attrName>style.visibility</p:attrName>
                                        </p:attrNameLst>
                                      </p:cBhvr>
                                      <p:to>
                                        <p:strVal val="visible"/>
                                      </p:to>
                                    </p:set>
                                    <p:animEffect transition="in" filter="dissolve">
                                      <p:cBhvr>
                                        <p:cTn id="86" dur="500"/>
                                        <p:tgtEl>
                                          <p:spTgt spid="14952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8" grpId="0" build="p" autoUpdateAnimBg="0"/>
      <p:bldP spid="149509" grpId="0" build="p" autoUpdateAnimBg="0"/>
      <p:bldP spid="149518" grpId="0" animBg="1" autoUpdateAnimBg="0"/>
      <p:bldP spid="149519" grpId="0" animBg="1" autoUpdateAnimBg="0"/>
      <p:bldP spid="149520" grpId="0" animBg="1" autoUpdateAnimBg="0"/>
      <p:bldP spid="149521" grpId="0" animBg="1" autoUpdateAnimBg="0"/>
      <p:bldP spid="149523" grpId="0" build="p" autoUpdateAnimBg="0"/>
      <p:bldP spid="149524" grpId="0" build="p" autoUpdateAnimBg="0"/>
      <p:bldP spid="149525" grpId="0" build="p" autoUpdateAnimBg="0"/>
      <p:bldP spid="149526" grpId="0" build="p" autoUpdateAnimBg="0"/>
      <p:bldP spid="149527" grpId="0" build="p" autoUpdateAnimBg="0"/>
      <p:bldP spid="149528" grpId="0" build="p"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0355" name="Rectangle 3"/>
          <p:cNvSpPr>
            <a:spLocks noGrp="1" noChangeArrowheads="1"/>
          </p:cNvSpPr>
          <p:nvPr>
            <p:ph type="ctrTitle"/>
          </p:nvPr>
        </p:nvSpPr>
        <p:spPr>
          <a:xfrm>
            <a:off x="-61913" y="304800"/>
            <a:ext cx="9205913" cy="1371600"/>
          </a:xfrm>
          <a:effectLst>
            <a:outerShdw blurRad="63500" dist="35921" dir="2700000" algn="ctr" rotWithShape="0">
              <a:schemeClr val="tx2">
                <a:alpha val="74998"/>
              </a:schemeClr>
            </a:outerShdw>
          </a:effectLst>
        </p:spPr>
        <p:txBody>
          <a:bodyPr/>
          <a:lstStyle/>
          <a:p>
            <a:pPr eaLnBrk="1" hangingPunct="1">
              <a:defRPr/>
            </a:pPr>
            <a:r>
              <a:rPr lang="ar-JO" sz="4000" b="1" dirty="0">
                <a:solidFill>
                  <a:srgbClr val="FFFFFF"/>
                </a:solidFill>
                <a:ea typeface="+mj-ea"/>
              </a:rPr>
              <a:t>هل تكوين 1 – 11 حقيقة تاريخية ؟</a:t>
            </a:r>
            <a:endParaRPr lang="en-US" sz="4000" b="1" dirty="0">
              <a:solidFill>
                <a:srgbClr val="FFFFFF"/>
              </a:solidFill>
              <a:ea typeface="+mj-ea"/>
            </a:endParaRPr>
          </a:p>
        </p:txBody>
      </p:sp>
      <p:sp>
        <p:nvSpPr>
          <p:cNvPr id="347139" name="Text Box 4"/>
          <p:cNvSpPr txBox="1">
            <a:spLocks noChangeArrowheads="1"/>
          </p:cNvSpPr>
          <p:nvPr/>
        </p:nvSpPr>
        <p:spPr bwMode="auto">
          <a:xfrm>
            <a:off x="9264650" y="76200"/>
            <a:ext cx="1068388"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chemeClr val="bg1"/>
                </a:solidFill>
                <a:cs typeface="Arial" charset="0"/>
              </a:rPr>
              <a:t>OTS 58</a:t>
            </a:r>
          </a:p>
        </p:txBody>
      </p:sp>
      <p:sp>
        <p:nvSpPr>
          <p:cNvPr id="100357" name="Text Box 5" descr="Brown marble"/>
          <p:cNvSpPr txBox="1">
            <a:spLocks noChangeArrowheads="1"/>
          </p:cNvSpPr>
          <p:nvPr/>
        </p:nvSpPr>
        <p:spPr bwMode="auto">
          <a:xfrm>
            <a:off x="0" y="1752600"/>
            <a:ext cx="9144000" cy="3785652"/>
          </a:xfrm>
          <a:prstGeom prst="rect">
            <a:avLst/>
          </a:prstGeom>
          <a:blipFill dpi="0" rotWithShape="1">
            <a:blip r:embed="rId4" cstate="print">
              <a:alphaModFix amt="76000"/>
            </a:blip>
            <a:srcRect/>
            <a:tile tx="0" ty="0" sx="100000" sy="100000" flip="none" algn="tl"/>
          </a:blipFill>
          <a:ln w="9525">
            <a:noFill/>
            <a:miter lim="800000"/>
            <a:headEnd/>
            <a:tailEnd/>
          </a:ln>
          <a:effectLst>
            <a:outerShdw blurRad="63500" dist="35921" dir="2700000" algn="ctr" rotWithShape="0">
              <a:srgbClr val="000000">
                <a:alpha val="74998"/>
              </a:srgbClr>
            </a:outerShdw>
          </a:effectLst>
        </p:spPr>
        <p:txBody>
          <a:bodyPr>
            <a:spAutoFit/>
          </a:bodyPr>
          <a:lstStyle/>
          <a:p>
            <a:pPr marL="457200" indent="-457200" algn="r" eaLnBrk="1" hangingPunct="1">
              <a:spcBef>
                <a:spcPct val="50000"/>
              </a:spcBef>
              <a:defRPr/>
            </a:pPr>
            <a:r>
              <a:rPr lang="ar-JO" b="1" dirty="0">
                <a:solidFill>
                  <a:srgbClr val="FFFFFF"/>
                </a:solidFill>
                <a:latin typeface="Arial"/>
                <a:ea typeface="ＭＳ Ｐゴシック" pitchFamily="-112" charset="-128"/>
                <a:cs typeface="Arial"/>
              </a:rPr>
              <a:t>1. </a:t>
            </a:r>
            <a:r>
              <a:rPr lang="ar-JO" b="1" u="sng" dirty="0">
                <a:solidFill>
                  <a:srgbClr val="FFFFFF"/>
                </a:solidFill>
                <a:latin typeface="Arial"/>
                <a:ea typeface="ＭＳ Ｐゴシック" pitchFamily="-112" charset="-128"/>
                <a:cs typeface="Arial"/>
              </a:rPr>
              <a:t>الأساطير لا تعلم حقائق عميقة أفضل </a:t>
            </a:r>
            <a:r>
              <a:rPr lang="ar-JO" b="1" dirty="0">
                <a:solidFill>
                  <a:srgbClr val="FFFFFF"/>
                </a:solidFill>
                <a:latin typeface="Arial"/>
                <a:ea typeface="ＭＳ Ｐゴシック" pitchFamily="-112" charset="-128"/>
                <a:cs typeface="Arial"/>
              </a:rPr>
              <a:t>من التاريخ .</a:t>
            </a:r>
            <a:endParaRPr lang="en-US" b="1" u="sng" dirty="0">
              <a:solidFill>
                <a:srgbClr val="FFFFFF"/>
              </a:solidFill>
              <a:latin typeface="Arial"/>
              <a:ea typeface="ＭＳ Ｐゴシック" pitchFamily="-112" charset="-128"/>
              <a:cs typeface="Arial"/>
            </a:endParaRPr>
          </a:p>
          <a:p>
            <a:pPr marL="457200" indent="-457200" algn="r" eaLnBrk="1" hangingPunct="1">
              <a:spcBef>
                <a:spcPct val="50000"/>
              </a:spcBef>
              <a:defRPr/>
            </a:pPr>
            <a:r>
              <a:rPr lang="ar-JO" b="1" dirty="0">
                <a:solidFill>
                  <a:srgbClr val="FFFFFF"/>
                </a:solidFill>
                <a:latin typeface="Arial"/>
                <a:ea typeface="ＭＳ Ｐゴシック" pitchFamily="-112" charset="-128"/>
                <a:cs typeface="Arial"/>
              </a:rPr>
              <a:t>2. النهج غير التاريخي </a:t>
            </a:r>
            <a:r>
              <a:rPr lang="ar-JO" b="1" u="sng" dirty="0">
                <a:solidFill>
                  <a:srgbClr val="FFFFFF"/>
                </a:solidFill>
                <a:latin typeface="Arial"/>
                <a:ea typeface="ＭＳ Ｐゴシック" pitchFamily="-112" charset="-128"/>
                <a:cs typeface="Arial"/>
              </a:rPr>
              <a:t>موضوعي </a:t>
            </a:r>
            <a:r>
              <a:rPr lang="ar-JO" b="1" dirty="0">
                <a:solidFill>
                  <a:srgbClr val="FFFFFF"/>
                </a:solidFill>
                <a:latin typeface="Arial"/>
                <a:ea typeface="ＭＳ Ｐゴシック" pitchFamily="-112" charset="-128"/>
                <a:cs typeface="Arial"/>
              </a:rPr>
              <a:t>جداً .</a:t>
            </a:r>
            <a:endParaRPr lang="en-US" b="1" dirty="0">
              <a:solidFill>
                <a:srgbClr val="FFFFFF"/>
              </a:solidFill>
              <a:latin typeface="Arial"/>
              <a:ea typeface="ＭＳ Ｐゴシック" pitchFamily="-112" charset="-128"/>
              <a:cs typeface="Arial"/>
            </a:endParaRPr>
          </a:p>
          <a:p>
            <a:pPr marL="457200" indent="-457200" algn="r" eaLnBrk="1" hangingPunct="1">
              <a:spcBef>
                <a:spcPct val="50000"/>
              </a:spcBef>
              <a:defRPr/>
            </a:pPr>
            <a:r>
              <a:rPr lang="ar-JO" b="1" dirty="0">
                <a:solidFill>
                  <a:srgbClr val="FFFFFF"/>
                </a:solidFill>
                <a:latin typeface="Arial"/>
                <a:ea typeface="ＭＳ Ｐゴシック" pitchFamily="-112" charset="-128"/>
                <a:cs typeface="Arial"/>
              </a:rPr>
              <a:t>3. تكوين 1 – 11 يمتلك </a:t>
            </a:r>
            <a:r>
              <a:rPr lang="ar-JO" b="1" u="sng" dirty="0">
                <a:solidFill>
                  <a:srgbClr val="FFFFFF"/>
                </a:solidFill>
                <a:latin typeface="Arial"/>
                <a:ea typeface="ＭＳ Ｐゴシック" pitchFamily="-112" charset="-128"/>
                <a:cs typeface="Arial"/>
              </a:rPr>
              <a:t>معلومات حيوية </a:t>
            </a:r>
            <a:r>
              <a:rPr lang="ar-JO" b="1" dirty="0">
                <a:solidFill>
                  <a:srgbClr val="FFFFFF"/>
                </a:solidFill>
                <a:latin typeface="Arial"/>
                <a:ea typeface="ＭＳ Ｐゴシック" pitchFamily="-112" charset="-128"/>
                <a:cs typeface="Arial"/>
              </a:rPr>
              <a:t>و غير معروفة بخلافه . </a:t>
            </a:r>
            <a:endParaRPr lang="en-US" b="1" dirty="0">
              <a:solidFill>
                <a:srgbClr val="FFFFFF"/>
              </a:solidFill>
              <a:latin typeface="Arial"/>
              <a:ea typeface="ＭＳ Ｐゴシック" pitchFamily="-112" charset="-128"/>
              <a:cs typeface="Arial"/>
            </a:endParaRPr>
          </a:p>
          <a:p>
            <a:pPr marL="457200" indent="-457200" algn="r" eaLnBrk="1" hangingPunct="1">
              <a:spcBef>
                <a:spcPct val="50000"/>
              </a:spcBef>
              <a:defRPr/>
            </a:pPr>
            <a:r>
              <a:rPr lang="ar-JO" b="1" dirty="0">
                <a:solidFill>
                  <a:srgbClr val="FFFFFF"/>
                </a:solidFill>
                <a:latin typeface="Arial"/>
                <a:ea typeface="ＭＳ Ｐゴシック" pitchFamily="-112" charset="-128"/>
                <a:cs typeface="Arial"/>
              </a:rPr>
              <a:t>4. تكوين 1 – 11 يتفق مع </a:t>
            </a:r>
            <a:r>
              <a:rPr lang="ar-JO" b="1" u="sng" dirty="0">
                <a:solidFill>
                  <a:srgbClr val="FFFFFF"/>
                </a:solidFill>
                <a:latin typeface="Arial"/>
                <a:ea typeface="ＭＳ Ｐゴシック" pitchFamily="-112" charset="-128"/>
                <a:cs typeface="Arial"/>
              </a:rPr>
              <a:t>الحجة</a:t>
            </a:r>
            <a:r>
              <a:rPr lang="ar-JO" b="1" dirty="0">
                <a:solidFill>
                  <a:srgbClr val="FFFFFF"/>
                </a:solidFill>
                <a:latin typeface="Arial"/>
                <a:ea typeface="ＭＳ Ｐゴシック" pitchFamily="-112" charset="-128"/>
                <a:cs typeface="Arial"/>
              </a:rPr>
              <a:t> الكتابية عن الإختيار .</a:t>
            </a:r>
            <a:endParaRPr lang="en-US" b="1" u="sng" dirty="0">
              <a:solidFill>
                <a:srgbClr val="FFFFFF"/>
              </a:solidFill>
              <a:latin typeface="Arial"/>
              <a:ea typeface="ＭＳ Ｐゴシック" pitchFamily="-112" charset="-128"/>
              <a:cs typeface="Arial"/>
            </a:endParaRPr>
          </a:p>
          <a:p>
            <a:pPr marL="457200" indent="-457200" algn="r" eaLnBrk="1" hangingPunct="1">
              <a:spcBef>
                <a:spcPct val="50000"/>
              </a:spcBef>
              <a:defRPr/>
            </a:pPr>
            <a:r>
              <a:rPr lang="ar-JO" b="1" dirty="0">
                <a:solidFill>
                  <a:srgbClr val="FFFFFF"/>
                </a:solidFill>
                <a:latin typeface="Arial"/>
                <a:ea typeface="ＭＳ Ｐゴシック" pitchFamily="-112" charset="-128"/>
                <a:cs typeface="Arial"/>
              </a:rPr>
              <a:t>5. الأحداث </a:t>
            </a:r>
            <a:r>
              <a:rPr lang="ar-JO" b="1" u="sng" dirty="0">
                <a:solidFill>
                  <a:srgbClr val="FFFFFF"/>
                </a:solidFill>
                <a:latin typeface="Arial"/>
                <a:ea typeface="ＭＳ Ｐゴシック" pitchFamily="-112" charset="-128"/>
                <a:cs typeface="Arial"/>
              </a:rPr>
              <a:t>تقدم تاريخياً</a:t>
            </a:r>
            <a:endParaRPr lang="en-US" b="1" dirty="0">
              <a:solidFill>
                <a:srgbClr val="FFFFFF"/>
              </a:solidFill>
              <a:latin typeface="Arial"/>
              <a:ea typeface="ＭＳ Ｐゴシック" pitchFamily="-112" charset="-128"/>
              <a:cs typeface="Arial"/>
            </a:endParaRPr>
          </a:p>
          <a:p>
            <a:pPr marL="457200" indent="-457200" algn="r" eaLnBrk="1" hangingPunct="1">
              <a:spcBef>
                <a:spcPct val="50000"/>
              </a:spcBef>
              <a:defRPr/>
            </a:pPr>
            <a:r>
              <a:rPr lang="ar-JO" b="1" dirty="0">
                <a:solidFill>
                  <a:srgbClr val="FFFFFF"/>
                </a:solidFill>
                <a:latin typeface="Arial"/>
                <a:ea typeface="ＭＳ Ｐゴシック" pitchFamily="-112" charset="-128"/>
                <a:cs typeface="Arial"/>
              </a:rPr>
              <a:t>6. يؤكد </a:t>
            </a:r>
            <a:r>
              <a:rPr lang="ar-JO" b="1" u="sng" dirty="0">
                <a:solidFill>
                  <a:srgbClr val="FFFFFF"/>
                </a:solidFill>
                <a:latin typeface="Arial"/>
                <a:ea typeface="ＭＳ Ｐゴシック" pitchFamily="-112" charset="-128"/>
                <a:cs typeface="Arial"/>
              </a:rPr>
              <a:t>العلم</a:t>
            </a:r>
            <a:r>
              <a:rPr lang="ar-JO" b="1" dirty="0">
                <a:solidFill>
                  <a:srgbClr val="FFFFFF"/>
                </a:solidFill>
                <a:latin typeface="Arial"/>
                <a:ea typeface="ＭＳ Ｐゴシック" pitchFamily="-112" charset="-128"/>
                <a:cs typeface="Arial"/>
              </a:rPr>
              <a:t> أن تكوين 1 – 11 هو سجل تاريخي .</a:t>
            </a:r>
            <a:endParaRPr lang="en-US" b="1" dirty="0">
              <a:solidFill>
                <a:srgbClr val="FFFFFF"/>
              </a:solidFill>
              <a:latin typeface="Arial"/>
              <a:ea typeface="ＭＳ Ｐゴシック" pitchFamily="-112" charset="-128"/>
              <a:cs typeface="Arial"/>
            </a:endParaRPr>
          </a:p>
          <a:p>
            <a:pPr marL="457200" indent="-457200" algn="r" eaLnBrk="1" hangingPunct="1">
              <a:spcBef>
                <a:spcPct val="50000"/>
              </a:spcBef>
              <a:defRPr/>
            </a:pPr>
            <a:r>
              <a:rPr lang="ar-JO" b="1" dirty="0">
                <a:solidFill>
                  <a:srgbClr val="FFFFFF"/>
                </a:solidFill>
                <a:latin typeface="Arial"/>
                <a:ea typeface="ＭＳ Ｐゴシック" pitchFamily="-112" charset="-128"/>
                <a:cs typeface="Arial"/>
              </a:rPr>
              <a:t>7. قال </a:t>
            </a:r>
            <a:r>
              <a:rPr lang="ar-JO" b="1" u="sng" dirty="0">
                <a:solidFill>
                  <a:srgbClr val="FFFFFF"/>
                </a:solidFill>
                <a:latin typeface="Arial"/>
                <a:ea typeface="ＭＳ Ｐゴシック" pitchFamily="-112" charset="-128"/>
                <a:cs typeface="Arial"/>
              </a:rPr>
              <a:t>المسيح</a:t>
            </a:r>
            <a:r>
              <a:rPr lang="ar-JO" b="1" dirty="0">
                <a:solidFill>
                  <a:srgbClr val="FFFFFF"/>
                </a:solidFill>
                <a:latin typeface="Arial"/>
                <a:ea typeface="ＭＳ Ｐゴシック" pitchFamily="-112" charset="-128"/>
                <a:cs typeface="Arial"/>
              </a:rPr>
              <a:t> أن الأحداث تاريخية (مت 19 : 4 – 6)</a:t>
            </a:r>
            <a:endParaRPr lang="en-US" b="1" dirty="0">
              <a:solidFill>
                <a:srgbClr val="FFFFFF"/>
              </a:solidFill>
              <a:latin typeface="Arial"/>
              <a:ea typeface="ＭＳ Ｐゴシック" pitchFamily="-112" charset="-128"/>
              <a:cs typeface="Arial"/>
            </a:endParaRPr>
          </a:p>
        </p:txBody>
      </p:sp>
      <p:pic>
        <p:nvPicPr>
          <p:cNvPr id="347141" name="Picture 7" descr="foote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7142" name="Text Box 8"/>
          <p:cNvSpPr txBox="1">
            <a:spLocks noChangeArrowheads="1"/>
          </p:cNvSpPr>
          <p:nvPr/>
        </p:nvSpPr>
        <p:spPr bwMode="auto">
          <a:xfrm>
            <a:off x="0" y="0"/>
            <a:ext cx="3581400" cy="40005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2000" b="1" dirty="0">
                <a:solidFill>
                  <a:schemeClr val="bg1"/>
                </a:solidFill>
                <a:cs typeface="Arial" charset="0"/>
              </a:rPr>
              <a:t>مشاكل لاهوتية</a:t>
            </a:r>
            <a:endParaRPr lang="en-US" sz="2000" b="1" dirty="0">
              <a:solidFill>
                <a:schemeClr val="bg1"/>
              </a:solidFill>
              <a:cs typeface="Arial" charset="0"/>
            </a:endParaRPr>
          </a:p>
        </p:txBody>
      </p:sp>
      <p:sp>
        <p:nvSpPr>
          <p:cNvPr id="347143" name="Text Box 14"/>
          <p:cNvSpPr txBox="1">
            <a:spLocks noChangeArrowheads="1"/>
          </p:cNvSpPr>
          <p:nvPr/>
        </p:nvSpPr>
        <p:spPr bwMode="auto">
          <a:xfrm>
            <a:off x="8436253" y="404813"/>
            <a:ext cx="59503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cs typeface="Arial" charset="0"/>
              </a:rPr>
              <a:t>3.أ.</a:t>
            </a:r>
            <a:endParaRPr lang="en-US" b="1" dirty="0">
              <a:solidFill>
                <a:schemeClr val="bg1"/>
              </a:solidFill>
              <a:cs typeface="Arial"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0357">
                                            <p:bg/>
                                          </p:spTgt>
                                        </p:tgtEl>
                                        <p:attrNameLst>
                                          <p:attrName>style.visibility</p:attrName>
                                        </p:attrNameLst>
                                      </p:cBhvr>
                                      <p:to>
                                        <p:strVal val="visible"/>
                                      </p:to>
                                    </p:set>
                                    <p:animEffect transition="in" filter="dissolve">
                                      <p:cBhvr>
                                        <p:cTn id="7" dur="500"/>
                                        <p:tgtEl>
                                          <p:spTgt spid="100357">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0357">
                                            <p:txEl>
                                              <p:pRg st="0" end="0"/>
                                            </p:txEl>
                                          </p:spTgt>
                                        </p:tgtEl>
                                        <p:attrNameLst>
                                          <p:attrName>style.visibility</p:attrName>
                                        </p:attrNameLst>
                                      </p:cBhvr>
                                      <p:to>
                                        <p:strVal val="visible"/>
                                      </p:to>
                                    </p:set>
                                    <p:animEffect transition="in" filter="dissolve">
                                      <p:cBhvr>
                                        <p:cTn id="10" dur="500"/>
                                        <p:tgtEl>
                                          <p:spTgt spid="100357">
                                            <p:txEl>
                                              <p:pRg st="0" end="0"/>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00357">
                                            <p:txEl>
                                              <p:pRg st="1" end="1"/>
                                            </p:txEl>
                                          </p:spTgt>
                                        </p:tgtEl>
                                        <p:attrNameLst>
                                          <p:attrName>style.visibility</p:attrName>
                                        </p:attrNameLst>
                                      </p:cBhvr>
                                      <p:to>
                                        <p:strVal val="visible"/>
                                      </p:to>
                                    </p:set>
                                    <p:animEffect transition="in" filter="dissolve">
                                      <p:cBhvr>
                                        <p:cTn id="13" dur="500"/>
                                        <p:tgtEl>
                                          <p:spTgt spid="100357">
                                            <p:txEl>
                                              <p:pRg st="1" end="1"/>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00357">
                                            <p:txEl>
                                              <p:pRg st="2" end="2"/>
                                            </p:txEl>
                                          </p:spTgt>
                                        </p:tgtEl>
                                        <p:attrNameLst>
                                          <p:attrName>style.visibility</p:attrName>
                                        </p:attrNameLst>
                                      </p:cBhvr>
                                      <p:to>
                                        <p:strVal val="visible"/>
                                      </p:to>
                                    </p:set>
                                    <p:animEffect transition="in" filter="dissolve">
                                      <p:cBhvr>
                                        <p:cTn id="16" dur="500"/>
                                        <p:tgtEl>
                                          <p:spTgt spid="100357">
                                            <p:txEl>
                                              <p:pRg st="2" end="2"/>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00357">
                                            <p:txEl>
                                              <p:pRg st="3" end="3"/>
                                            </p:txEl>
                                          </p:spTgt>
                                        </p:tgtEl>
                                        <p:attrNameLst>
                                          <p:attrName>style.visibility</p:attrName>
                                        </p:attrNameLst>
                                      </p:cBhvr>
                                      <p:to>
                                        <p:strVal val="visible"/>
                                      </p:to>
                                    </p:set>
                                    <p:animEffect transition="in" filter="dissolve">
                                      <p:cBhvr>
                                        <p:cTn id="19" dur="500"/>
                                        <p:tgtEl>
                                          <p:spTgt spid="100357">
                                            <p:txEl>
                                              <p:pRg st="3" end="3"/>
                                            </p:txEl>
                                          </p:spTgt>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00357">
                                            <p:txEl>
                                              <p:pRg st="4" end="4"/>
                                            </p:txEl>
                                          </p:spTgt>
                                        </p:tgtEl>
                                        <p:attrNameLst>
                                          <p:attrName>style.visibility</p:attrName>
                                        </p:attrNameLst>
                                      </p:cBhvr>
                                      <p:to>
                                        <p:strVal val="visible"/>
                                      </p:to>
                                    </p:set>
                                    <p:animEffect transition="in" filter="dissolve">
                                      <p:cBhvr>
                                        <p:cTn id="22" dur="500"/>
                                        <p:tgtEl>
                                          <p:spTgt spid="100357">
                                            <p:txEl>
                                              <p:pRg st="4" end="4"/>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00357">
                                            <p:txEl>
                                              <p:pRg st="5" end="5"/>
                                            </p:txEl>
                                          </p:spTgt>
                                        </p:tgtEl>
                                        <p:attrNameLst>
                                          <p:attrName>style.visibility</p:attrName>
                                        </p:attrNameLst>
                                      </p:cBhvr>
                                      <p:to>
                                        <p:strVal val="visible"/>
                                      </p:to>
                                    </p:set>
                                    <p:animEffect transition="in" filter="dissolve">
                                      <p:cBhvr>
                                        <p:cTn id="25" dur="500"/>
                                        <p:tgtEl>
                                          <p:spTgt spid="100357">
                                            <p:txEl>
                                              <p:pRg st="5" end="5"/>
                                            </p:txEl>
                                          </p:spTgt>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00357">
                                            <p:txEl>
                                              <p:pRg st="6" end="6"/>
                                            </p:txEl>
                                          </p:spTgt>
                                        </p:tgtEl>
                                        <p:attrNameLst>
                                          <p:attrName>style.visibility</p:attrName>
                                        </p:attrNameLst>
                                      </p:cBhvr>
                                      <p:to>
                                        <p:strVal val="visible"/>
                                      </p:to>
                                    </p:set>
                                    <p:animEffect transition="in" filter="dissolve">
                                      <p:cBhvr>
                                        <p:cTn id="28" dur="500"/>
                                        <p:tgtEl>
                                          <p:spTgt spid="10035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7" grpId="0" uiExpand="1" build="allAtOnce"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Rectangle 2"/>
          <p:cNvSpPr>
            <a:spLocks noGrp="1" noChangeArrowheads="1"/>
          </p:cNvSpPr>
          <p:nvPr>
            <p:ph type="ctrTitle"/>
          </p:nvPr>
        </p:nvSpPr>
        <p:spPr>
          <a:xfrm>
            <a:off x="0" y="908050"/>
            <a:ext cx="9144000" cy="838200"/>
          </a:xfrm>
          <a:solidFill>
            <a:schemeClr val="accent2"/>
          </a:solidFill>
        </p:spPr>
        <p:txBody>
          <a:bodyPr/>
          <a:lstStyle/>
          <a:p>
            <a:pPr eaLnBrk="1" hangingPunct="1"/>
            <a:r>
              <a:rPr lang="ar-JO" sz="4000" b="1" dirty="0">
                <a:solidFill>
                  <a:schemeClr val="bg1"/>
                </a:solidFill>
                <a:latin typeface="Arial" charset="0"/>
              </a:rPr>
              <a:t>السقوط و أصل الشر الأخلاقي</a:t>
            </a:r>
            <a:endParaRPr lang="en-US" dirty="0">
              <a:solidFill>
                <a:schemeClr val="bg1"/>
              </a:solidFill>
              <a:latin typeface="Arial" charset="0"/>
            </a:endParaRPr>
          </a:p>
        </p:txBody>
      </p:sp>
      <p:sp>
        <p:nvSpPr>
          <p:cNvPr id="102403" name="Rectangle 3"/>
          <p:cNvSpPr>
            <a:spLocks noGrp="1" noChangeArrowheads="1"/>
          </p:cNvSpPr>
          <p:nvPr>
            <p:ph type="subTitle" idx="1"/>
          </p:nvPr>
        </p:nvSpPr>
        <p:spPr>
          <a:xfrm>
            <a:off x="3771900" y="1844675"/>
            <a:ext cx="5372100" cy="3529013"/>
          </a:xfrm>
        </p:spPr>
        <p:txBody>
          <a:bodyPr/>
          <a:lstStyle/>
          <a:p>
            <a:pPr marL="271463" indent="-271463" eaLnBrk="1" hangingPunct="1">
              <a:buFontTx/>
              <a:buChar char="•"/>
            </a:pPr>
            <a:r>
              <a:rPr lang="ar-JO" sz="2800" b="1" dirty="0">
                <a:solidFill>
                  <a:schemeClr val="bg1"/>
                </a:solidFill>
              </a:rPr>
              <a:t>قصة آدم وحواء هي قصة رمزية شعرية وقوية لخطة الله لدخول الطبيعة الروحية (الروح) والقانون الأخلاقي إلى البشرية (كولينز ، 207)</a:t>
            </a:r>
            <a:endParaRPr lang="en-US" sz="2800" b="1" dirty="0">
              <a:solidFill>
                <a:schemeClr val="bg1"/>
              </a:solidFill>
              <a:latin typeface="Arial" charset="0"/>
            </a:endParaRPr>
          </a:p>
        </p:txBody>
      </p:sp>
      <p:pic>
        <p:nvPicPr>
          <p:cNvPr id="349187"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1828800"/>
            <a:ext cx="365125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9188" name="Picture 5" descr="foote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9189" name="Text Box 6"/>
          <p:cNvSpPr txBox="1">
            <a:spLocks noChangeArrowheads="1"/>
          </p:cNvSpPr>
          <p:nvPr/>
        </p:nvSpPr>
        <p:spPr bwMode="auto">
          <a:xfrm>
            <a:off x="0" y="0"/>
            <a:ext cx="3581400" cy="461665"/>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b="1" dirty="0">
                <a:solidFill>
                  <a:schemeClr val="bg1"/>
                </a:solidFill>
              </a:rPr>
              <a:t>مشاكل لاهوتية</a:t>
            </a:r>
            <a:endParaRPr lang="en-US" b="1" dirty="0">
              <a:solidFill>
                <a:schemeClr val="bg1"/>
              </a:solidFill>
            </a:endParaRPr>
          </a:p>
        </p:txBody>
      </p:sp>
      <p:sp>
        <p:nvSpPr>
          <p:cNvPr id="349190" name="Text Box 14"/>
          <p:cNvSpPr txBox="1">
            <a:spLocks noChangeArrowheads="1"/>
          </p:cNvSpPr>
          <p:nvPr/>
        </p:nvSpPr>
        <p:spPr bwMode="auto">
          <a:xfrm>
            <a:off x="8329162" y="44450"/>
            <a:ext cx="67037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cs typeface="Arial" charset="0"/>
              </a:rPr>
              <a:t>70و</a:t>
            </a:r>
            <a:endParaRPr lang="en-US" b="1" dirty="0">
              <a:solidFill>
                <a:schemeClr val="bg1"/>
              </a:solidFill>
              <a:cs typeface="Arial" charset="0"/>
            </a:endParaRPr>
          </a:p>
        </p:txBody>
      </p:sp>
      <p:sp>
        <p:nvSpPr>
          <p:cNvPr id="349191" name="Text Box 14"/>
          <p:cNvSpPr txBox="1">
            <a:spLocks noChangeArrowheads="1"/>
          </p:cNvSpPr>
          <p:nvPr/>
        </p:nvSpPr>
        <p:spPr bwMode="auto">
          <a:xfrm>
            <a:off x="8303204" y="404813"/>
            <a:ext cx="72808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cs typeface="Arial" charset="0"/>
              </a:rPr>
              <a:t>3.ب.</a:t>
            </a:r>
            <a:endParaRPr lang="en-US" b="1" dirty="0">
              <a:solidFill>
                <a:schemeClr val="bg1"/>
              </a:solidFill>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2403">
                                            <p:txEl>
                                              <p:pRg st="0" end="0"/>
                                            </p:txEl>
                                          </p:spTgt>
                                        </p:tgtEl>
                                        <p:attrNameLst>
                                          <p:attrName>style.visibility</p:attrName>
                                        </p:attrNameLst>
                                      </p:cBhvr>
                                      <p:to>
                                        <p:strVal val="visible"/>
                                      </p:to>
                                    </p:set>
                                    <p:animEffect transition="in" filter="dissolve">
                                      <p:cBhvr>
                                        <p:cTn id="7" dur="500"/>
                                        <p:tgtEl>
                                          <p:spTgt spid="1024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3" grpId="0" build="p"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Rectangle 2"/>
          <p:cNvSpPr>
            <a:spLocks noGrp="1" noChangeArrowheads="1"/>
          </p:cNvSpPr>
          <p:nvPr>
            <p:ph type="title"/>
          </p:nvPr>
        </p:nvSpPr>
        <p:spPr>
          <a:xfrm>
            <a:off x="685800" y="228600"/>
            <a:ext cx="7772400" cy="838200"/>
          </a:xfrm>
        </p:spPr>
        <p:txBody>
          <a:bodyPr/>
          <a:lstStyle/>
          <a:p>
            <a:pPr eaLnBrk="1" hangingPunct="1"/>
            <a:r>
              <a:rPr lang="ar-JO" b="1" dirty="0">
                <a:solidFill>
                  <a:schemeClr val="bg1"/>
                </a:solidFill>
                <a:latin typeface="Arial" charset="0"/>
              </a:rPr>
              <a:t>آدم مقابل المسيح</a:t>
            </a:r>
            <a:endParaRPr lang="en-US" dirty="0">
              <a:latin typeface="Arial" charset="0"/>
            </a:endParaRPr>
          </a:p>
        </p:txBody>
      </p:sp>
      <p:pic>
        <p:nvPicPr>
          <p:cNvPr id="351234"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3550" y="1676400"/>
            <a:ext cx="250825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2581" name="Picture 5"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43600" y="1676400"/>
            <a:ext cx="289560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1236" name="AutoShape 6"/>
          <p:cNvSpPr>
            <a:spLocks noChangeArrowheads="1"/>
          </p:cNvSpPr>
          <p:nvPr/>
        </p:nvSpPr>
        <p:spPr bwMode="auto">
          <a:xfrm>
            <a:off x="2743200" y="1905000"/>
            <a:ext cx="3429000" cy="3429000"/>
          </a:xfrm>
          <a:prstGeom prst="leftRightArrow">
            <a:avLst>
              <a:gd name="adj1" fmla="val 50000"/>
              <a:gd name="adj2" fmla="val 20000"/>
            </a:avLst>
          </a:prstGeom>
          <a:solidFill>
            <a:schemeClr val="accent1">
              <a:lumMod val="20000"/>
              <a:lumOff val="80000"/>
            </a:schemeClr>
          </a:solidFill>
          <a:ln w="9525">
            <a:solidFill>
              <a:schemeClr val="tx1"/>
            </a:solidFill>
            <a:miter lim="800000"/>
            <a:headEnd/>
            <a:tailEnd/>
          </a:ln>
        </p:spPr>
        <p:txBody>
          <a:bodyPr wrap="none" anchor="ctr"/>
          <a:lstStyle/>
          <a:p>
            <a:endParaRPr lang="en-US">
              <a:cs typeface="Arial" charset="0"/>
            </a:endParaRPr>
          </a:p>
        </p:txBody>
      </p:sp>
      <p:sp>
        <p:nvSpPr>
          <p:cNvPr id="152583" name="Text Box 7"/>
          <p:cNvSpPr txBox="1">
            <a:spLocks noChangeArrowheads="1"/>
          </p:cNvSpPr>
          <p:nvPr/>
        </p:nvSpPr>
        <p:spPr bwMode="auto">
          <a:xfrm>
            <a:off x="2819400" y="2895600"/>
            <a:ext cx="32766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b="1" dirty="0">
                <a:cs typeface="Arial" charset="0"/>
              </a:rPr>
              <a:t>رو 5 : 12 – 14 </a:t>
            </a:r>
            <a:endParaRPr lang="en-US" b="1" dirty="0">
              <a:cs typeface="Arial" charset="0"/>
            </a:endParaRPr>
          </a:p>
        </p:txBody>
      </p:sp>
      <p:sp>
        <p:nvSpPr>
          <p:cNvPr id="152584" name="Text Box 8"/>
          <p:cNvSpPr txBox="1">
            <a:spLocks noChangeArrowheads="1"/>
          </p:cNvSpPr>
          <p:nvPr/>
        </p:nvSpPr>
        <p:spPr bwMode="auto">
          <a:xfrm>
            <a:off x="2819400" y="3429000"/>
            <a:ext cx="32766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b="1" dirty="0">
                <a:cs typeface="Arial" charset="0"/>
              </a:rPr>
              <a:t>1 كو 15 : 22</a:t>
            </a:r>
            <a:endParaRPr lang="en-US" b="1" dirty="0">
              <a:cs typeface="Arial" charset="0"/>
            </a:endParaRPr>
          </a:p>
        </p:txBody>
      </p:sp>
      <p:sp>
        <p:nvSpPr>
          <p:cNvPr id="152585" name="Text Box 9"/>
          <p:cNvSpPr txBox="1">
            <a:spLocks noChangeArrowheads="1"/>
          </p:cNvSpPr>
          <p:nvPr/>
        </p:nvSpPr>
        <p:spPr bwMode="auto">
          <a:xfrm>
            <a:off x="2819400" y="3962400"/>
            <a:ext cx="32766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b="1" dirty="0">
                <a:cs typeface="Arial" charset="0"/>
              </a:rPr>
              <a:t>1 كو 15 : 45 – 49 </a:t>
            </a:r>
            <a:endParaRPr lang="en-US" b="1" dirty="0">
              <a:cs typeface="Arial" charset="0"/>
            </a:endParaRPr>
          </a:p>
        </p:txBody>
      </p:sp>
      <p:pic>
        <p:nvPicPr>
          <p:cNvPr id="351240" name="Picture 10" descr="foote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6132513"/>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1241" name="Text Box 14"/>
          <p:cNvSpPr txBox="1">
            <a:spLocks noChangeArrowheads="1"/>
          </p:cNvSpPr>
          <p:nvPr/>
        </p:nvSpPr>
        <p:spPr bwMode="auto">
          <a:xfrm>
            <a:off x="8329162" y="44450"/>
            <a:ext cx="67037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cs typeface="Arial" charset="0"/>
              </a:rPr>
              <a:t>70و</a:t>
            </a:r>
            <a:endParaRPr lang="en-US" b="1" dirty="0">
              <a:solidFill>
                <a:schemeClr val="bg1"/>
              </a:solidFill>
              <a:cs typeface="Arial" charset="0"/>
            </a:endParaRPr>
          </a:p>
        </p:txBody>
      </p:sp>
      <p:sp>
        <p:nvSpPr>
          <p:cNvPr id="351242" name="Text Box 14"/>
          <p:cNvSpPr txBox="1">
            <a:spLocks noChangeArrowheads="1"/>
          </p:cNvSpPr>
          <p:nvPr/>
        </p:nvSpPr>
        <p:spPr bwMode="auto">
          <a:xfrm>
            <a:off x="8303204" y="404813"/>
            <a:ext cx="72808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cs typeface="Arial" charset="0"/>
              </a:rPr>
              <a:t>3.ب.</a:t>
            </a:r>
            <a:endParaRPr lang="en-US" b="1" dirty="0">
              <a:solidFill>
                <a:schemeClr val="bg1"/>
              </a:solidFill>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52581"/>
                                        </p:tgtEl>
                                        <p:attrNameLst>
                                          <p:attrName>style.visibility</p:attrName>
                                        </p:attrNameLst>
                                      </p:cBhvr>
                                      <p:to>
                                        <p:strVal val="visible"/>
                                      </p:to>
                                    </p:set>
                                    <p:animEffect transition="in" filter="dissolve">
                                      <p:cBhvr>
                                        <p:cTn id="7" dur="500"/>
                                        <p:tgtEl>
                                          <p:spTgt spid="15258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2583">
                                            <p:txEl>
                                              <p:pRg st="0" end="0"/>
                                            </p:txEl>
                                          </p:spTgt>
                                        </p:tgtEl>
                                        <p:attrNameLst>
                                          <p:attrName>style.visibility</p:attrName>
                                        </p:attrNameLst>
                                      </p:cBhvr>
                                      <p:to>
                                        <p:strVal val="visible"/>
                                      </p:to>
                                    </p:set>
                                    <p:animEffect transition="in" filter="fade">
                                      <p:cBhvr>
                                        <p:cTn id="12" dur="500"/>
                                        <p:tgtEl>
                                          <p:spTgt spid="15258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2584">
                                            <p:txEl>
                                              <p:pRg st="0" end="0"/>
                                            </p:txEl>
                                          </p:spTgt>
                                        </p:tgtEl>
                                        <p:attrNameLst>
                                          <p:attrName>style.visibility</p:attrName>
                                        </p:attrNameLst>
                                      </p:cBhvr>
                                      <p:to>
                                        <p:strVal val="visible"/>
                                      </p:to>
                                    </p:set>
                                    <p:animEffect transition="in" filter="fade">
                                      <p:cBhvr>
                                        <p:cTn id="17" dur="500"/>
                                        <p:tgtEl>
                                          <p:spTgt spid="15258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2585">
                                            <p:txEl>
                                              <p:pRg st="0" end="0"/>
                                            </p:txEl>
                                          </p:spTgt>
                                        </p:tgtEl>
                                        <p:attrNameLst>
                                          <p:attrName>style.visibility</p:attrName>
                                        </p:attrNameLst>
                                      </p:cBhvr>
                                      <p:to>
                                        <p:strVal val="visible"/>
                                      </p:to>
                                    </p:set>
                                    <p:animEffect transition="in" filter="fade">
                                      <p:cBhvr>
                                        <p:cTn id="22" dur="500"/>
                                        <p:tgtEl>
                                          <p:spTgt spid="15258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83" grpId="0" build="p" autoUpdateAnimBg="0"/>
      <p:bldP spid="152584" grpId="0" build="p" autoUpdateAnimBg="0"/>
      <p:bldP spid="152585" grpId="0" build="p"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2"/>
          <p:cNvSpPr>
            <a:spLocks noGrp="1" noChangeArrowheads="1"/>
          </p:cNvSpPr>
          <p:nvPr>
            <p:ph type="ctrTitle"/>
          </p:nvPr>
        </p:nvSpPr>
        <p:spPr>
          <a:xfrm>
            <a:off x="152400" y="228600"/>
            <a:ext cx="8686800" cy="1066800"/>
          </a:xfrm>
        </p:spPr>
        <p:txBody>
          <a:bodyPr/>
          <a:lstStyle/>
          <a:p>
            <a:pPr eaLnBrk="1" hangingPunct="1"/>
            <a:r>
              <a:rPr lang="ar-JO" b="1" i="1" dirty="0">
                <a:solidFill>
                  <a:schemeClr val="bg1"/>
                </a:solidFill>
                <a:latin typeface="Arial" charset="0"/>
              </a:rPr>
              <a:t>أصل الإنسان</a:t>
            </a:r>
            <a:endParaRPr lang="en-US" dirty="0">
              <a:solidFill>
                <a:schemeClr val="bg1"/>
              </a:solidFill>
              <a:latin typeface="Arial" charset="0"/>
            </a:endParaRPr>
          </a:p>
        </p:txBody>
      </p:sp>
      <p:pic>
        <p:nvPicPr>
          <p:cNvPr id="104451" name="Picture 3" descr="evolution"/>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447800"/>
            <a:ext cx="3378200"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2259" name="Picture 4" descr="foote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2260" name="Text Box 5"/>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b="1" dirty="0">
                <a:solidFill>
                  <a:schemeClr val="bg1"/>
                </a:solidFill>
              </a:rPr>
              <a:t>مشاكل لاهوتية</a:t>
            </a:r>
            <a:endParaRPr lang="en-US" b="1" dirty="0">
              <a:solidFill>
                <a:schemeClr val="bg1"/>
              </a:solidFill>
            </a:endParaRPr>
          </a:p>
        </p:txBody>
      </p:sp>
      <p:sp>
        <p:nvSpPr>
          <p:cNvPr id="104454" name="Text Box 6"/>
          <p:cNvSpPr txBox="1">
            <a:spLocks noChangeArrowheads="1"/>
          </p:cNvSpPr>
          <p:nvPr/>
        </p:nvSpPr>
        <p:spPr bwMode="auto">
          <a:xfrm>
            <a:off x="3352800" y="3124200"/>
            <a:ext cx="870751"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sz="3200" b="1" dirty="0">
                <a:solidFill>
                  <a:schemeClr val="bg1"/>
                </a:solidFill>
              </a:rPr>
              <a:t>أو</a:t>
            </a:r>
            <a:r>
              <a:rPr lang="en-US" sz="3200" b="1" dirty="0">
                <a:solidFill>
                  <a:schemeClr val="bg1"/>
                </a:solidFill>
              </a:rPr>
              <a:t>…</a:t>
            </a:r>
          </a:p>
        </p:txBody>
      </p:sp>
      <p:sp>
        <p:nvSpPr>
          <p:cNvPr id="104455" name="Text Box 7"/>
          <p:cNvSpPr txBox="1">
            <a:spLocks noChangeArrowheads="1"/>
          </p:cNvSpPr>
          <p:nvPr/>
        </p:nvSpPr>
        <p:spPr bwMode="auto">
          <a:xfrm>
            <a:off x="4071934" y="1600200"/>
            <a:ext cx="5072066" cy="2246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93700" indent="-3937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36538" indent="-236538" algn="r" rtl="1">
              <a:buFont typeface="Arial" panose="020B0604020202020204" pitchFamily="34" charset="0"/>
              <a:buChar char="•"/>
            </a:pPr>
            <a:r>
              <a:rPr lang="ar-JO" sz="2800" b="1" dirty="0">
                <a:solidFill>
                  <a:schemeClr val="bg1"/>
                </a:solidFill>
              </a:rPr>
              <a:t>خلق من الطين (تك 2: 7, مت 19: 4)</a:t>
            </a:r>
          </a:p>
          <a:p>
            <a:pPr marL="236538" indent="-236538" algn="r" rtl="1">
              <a:buFont typeface="Arial" panose="020B0604020202020204" pitchFamily="34" charset="0"/>
              <a:buChar char="•"/>
            </a:pPr>
            <a:r>
              <a:rPr lang="ar-JO" sz="2800" b="1" dirty="0">
                <a:solidFill>
                  <a:schemeClr val="bg1"/>
                </a:solidFill>
              </a:rPr>
              <a:t>صورة الله (تك 1: 26-27) ليس القرود</a:t>
            </a:r>
            <a:endParaRPr lang="en-US" sz="2800" b="1" dirty="0">
              <a:solidFill>
                <a:schemeClr val="bg1"/>
              </a:solidFill>
            </a:endParaRPr>
          </a:p>
          <a:p>
            <a:pPr marL="236538" indent="-236538" algn="r" rtl="1">
              <a:buFont typeface="Arial" panose="020B0604020202020204" pitchFamily="34" charset="0"/>
              <a:buChar char="•"/>
            </a:pPr>
            <a:r>
              <a:rPr lang="ar-JO" altLang="ja-JP" sz="2800" b="1" dirty="0">
                <a:solidFill>
                  <a:schemeClr val="bg1"/>
                </a:solidFill>
              </a:rPr>
              <a:t>كانت حواء أم كل حي (تك 3: 20,.</a:t>
            </a:r>
            <a:br>
              <a:rPr lang="en-US" altLang="ja-JP" sz="2800" b="1" dirty="0">
                <a:solidFill>
                  <a:schemeClr val="bg1"/>
                </a:solidFill>
              </a:rPr>
            </a:br>
            <a:r>
              <a:rPr lang="ar-JO" altLang="ja-JP" sz="2800" b="1" dirty="0">
                <a:solidFill>
                  <a:schemeClr val="bg1"/>
                </a:solidFill>
              </a:rPr>
              <a:t>أع 7: 26)</a:t>
            </a:r>
            <a:endParaRPr lang="en-US" sz="2800" b="1" dirty="0">
              <a:solidFill>
                <a:schemeClr val="bg1"/>
              </a:solidFill>
            </a:endParaRPr>
          </a:p>
          <a:p>
            <a:pPr marL="236538" indent="-236538" algn="r" rtl="1">
              <a:buFont typeface="Arial" panose="020B0604020202020204" pitchFamily="34" charset="0"/>
              <a:buChar char="•"/>
            </a:pPr>
            <a:r>
              <a:rPr lang="ar-JO" altLang="ja-JP" sz="2800" b="1" dirty="0">
                <a:solidFill>
                  <a:schemeClr val="bg1"/>
                </a:solidFill>
              </a:rPr>
              <a:t> </a:t>
            </a:r>
            <a:r>
              <a:rPr lang="ar-JO" sz="2800" b="1" dirty="0">
                <a:solidFill>
                  <a:schemeClr val="bg1"/>
                </a:solidFill>
              </a:rPr>
              <a:t>الجميع أخطأوا في آدم (رو 5 : 12)</a:t>
            </a:r>
            <a:endParaRPr lang="en-US" sz="2800" b="1" dirty="0">
              <a:solidFill>
                <a:schemeClr val="bg1"/>
              </a:solidFill>
            </a:endParaRPr>
          </a:p>
        </p:txBody>
      </p:sp>
      <p:sp>
        <p:nvSpPr>
          <p:cNvPr id="352263" name="Text Box 14"/>
          <p:cNvSpPr txBox="1">
            <a:spLocks noChangeArrowheads="1"/>
          </p:cNvSpPr>
          <p:nvPr/>
        </p:nvSpPr>
        <p:spPr bwMode="auto">
          <a:xfrm>
            <a:off x="8329162" y="44450"/>
            <a:ext cx="67037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cs typeface="Arial" charset="0"/>
              </a:rPr>
              <a:t>70و</a:t>
            </a:r>
            <a:endParaRPr lang="en-US" b="1" dirty="0">
              <a:solidFill>
                <a:schemeClr val="bg1"/>
              </a:solidFill>
              <a:cs typeface="Arial" charset="0"/>
            </a:endParaRPr>
          </a:p>
        </p:txBody>
      </p:sp>
      <p:sp>
        <p:nvSpPr>
          <p:cNvPr id="352264" name="Text Box 14"/>
          <p:cNvSpPr txBox="1">
            <a:spLocks noChangeArrowheads="1"/>
          </p:cNvSpPr>
          <p:nvPr/>
        </p:nvSpPr>
        <p:spPr bwMode="auto">
          <a:xfrm>
            <a:off x="8303205" y="404813"/>
            <a:ext cx="72808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cs typeface="Arial" charset="0"/>
              </a:rPr>
              <a:t>3.ج.</a:t>
            </a:r>
            <a:endParaRPr lang="en-US" b="1" dirty="0">
              <a:solidFill>
                <a:schemeClr val="bg1"/>
              </a:solidFill>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104451"/>
                                        </p:tgtEl>
                                        <p:attrNameLst>
                                          <p:attrName>style.visibility</p:attrName>
                                        </p:attrNameLst>
                                      </p:cBhvr>
                                      <p:to>
                                        <p:strVal val="visible"/>
                                      </p:to>
                                    </p:set>
                                    <p:anim calcmode="lin" valueType="num">
                                      <p:cBhvr>
                                        <p:cTn id="7" dur="1000" fill="hold"/>
                                        <p:tgtEl>
                                          <p:spTgt spid="104451"/>
                                        </p:tgtEl>
                                        <p:attrNameLst>
                                          <p:attrName>ppt_w</p:attrName>
                                        </p:attrNameLst>
                                      </p:cBhvr>
                                      <p:tavLst>
                                        <p:tav tm="0">
                                          <p:val>
                                            <p:strVal val="#ppt_w*0.70"/>
                                          </p:val>
                                        </p:tav>
                                        <p:tav tm="100000">
                                          <p:val>
                                            <p:strVal val="#ppt_w"/>
                                          </p:val>
                                        </p:tav>
                                      </p:tavLst>
                                    </p:anim>
                                    <p:anim calcmode="lin" valueType="num">
                                      <p:cBhvr>
                                        <p:cTn id="8" dur="1000" fill="hold"/>
                                        <p:tgtEl>
                                          <p:spTgt spid="104451"/>
                                        </p:tgtEl>
                                        <p:attrNameLst>
                                          <p:attrName>ppt_h</p:attrName>
                                        </p:attrNameLst>
                                      </p:cBhvr>
                                      <p:tavLst>
                                        <p:tav tm="0">
                                          <p:val>
                                            <p:strVal val="#ppt_h"/>
                                          </p:val>
                                        </p:tav>
                                        <p:tav tm="100000">
                                          <p:val>
                                            <p:strVal val="#ppt_h"/>
                                          </p:val>
                                        </p:tav>
                                      </p:tavLst>
                                    </p:anim>
                                    <p:animEffect transition="in" filter="fade">
                                      <p:cBhvr>
                                        <p:cTn id="9" dur="1000"/>
                                        <p:tgtEl>
                                          <p:spTgt spid="10445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04454"/>
                                        </p:tgtEl>
                                        <p:attrNameLst>
                                          <p:attrName>style.visibility</p:attrName>
                                        </p:attrNameLst>
                                      </p:cBhvr>
                                      <p:to>
                                        <p:strVal val="visible"/>
                                      </p:to>
                                    </p:set>
                                    <p:animEffect transition="in" filter="wipe(down)">
                                      <p:cBhvr>
                                        <p:cTn id="14" dur="500"/>
                                        <p:tgtEl>
                                          <p:spTgt spid="104454"/>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4" fill="hold" grpId="0" nodeType="clickEffect">
                                  <p:stCondLst>
                                    <p:cond delay="0"/>
                                  </p:stCondLst>
                                  <p:childTnLst>
                                    <p:set>
                                      <p:cBhvr>
                                        <p:cTn id="18" dur="1" fill="hold">
                                          <p:stCondLst>
                                            <p:cond delay="0"/>
                                          </p:stCondLst>
                                        </p:cTn>
                                        <p:tgtEl>
                                          <p:spTgt spid="104455">
                                            <p:txEl>
                                              <p:pRg st="0" end="0"/>
                                            </p:txEl>
                                          </p:spTgt>
                                        </p:tgtEl>
                                        <p:attrNameLst>
                                          <p:attrName>style.visibility</p:attrName>
                                        </p:attrNameLst>
                                      </p:cBhvr>
                                      <p:to>
                                        <p:strVal val="visible"/>
                                      </p:to>
                                    </p:set>
                                    <p:animEffect transition="in" filter="wheel(4)">
                                      <p:cBhvr>
                                        <p:cTn id="19" dur="2000"/>
                                        <p:tgtEl>
                                          <p:spTgt spid="104455">
                                            <p:txEl>
                                              <p:pRg st="0" end="0"/>
                                            </p:txEl>
                                          </p:spTgt>
                                        </p:tgtEl>
                                      </p:cBhvr>
                                    </p:animEffect>
                                  </p:childTnLst>
                                  <p:subTnLst>
                                    <p:animClr clrSpc="rgb" dir="cw">
                                      <p:cBhvr override="childStyle">
                                        <p:cTn dur="1" fill="hold" display="0" masterRel="nextClick" afterEffect="1"/>
                                        <p:tgtEl>
                                          <p:spTgt spid="104455">
                                            <p:txEl>
                                              <p:pRg st="0" end="0"/>
                                            </p:txEl>
                                          </p:spTgt>
                                        </p:tgtEl>
                                        <p:attrNameLst>
                                          <p:attrName>ppt_c</p:attrName>
                                        </p:attrNameLst>
                                      </p:cBhvr>
                                      <p:to>
                                        <a:srgbClr val="00FABE"/>
                                      </p:to>
                                    </p:animClr>
                                  </p:subTnLst>
                                </p:cTn>
                              </p:par>
                            </p:childTnLst>
                          </p:cTn>
                        </p:par>
                      </p:childTnLst>
                    </p:cTn>
                  </p:par>
                  <p:par>
                    <p:cTn id="20" fill="hold">
                      <p:stCondLst>
                        <p:cond delay="indefinite"/>
                      </p:stCondLst>
                      <p:childTnLst>
                        <p:par>
                          <p:cTn id="21" fill="hold">
                            <p:stCondLst>
                              <p:cond delay="0"/>
                            </p:stCondLst>
                            <p:childTnLst>
                              <p:par>
                                <p:cTn id="22" presetID="21" presetClass="entr" presetSubtype="4" fill="hold" grpId="0" nodeType="clickEffect">
                                  <p:stCondLst>
                                    <p:cond delay="0"/>
                                  </p:stCondLst>
                                  <p:childTnLst>
                                    <p:set>
                                      <p:cBhvr>
                                        <p:cTn id="23" dur="1" fill="hold">
                                          <p:stCondLst>
                                            <p:cond delay="0"/>
                                          </p:stCondLst>
                                        </p:cTn>
                                        <p:tgtEl>
                                          <p:spTgt spid="104455">
                                            <p:txEl>
                                              <p:pRg st="1" end="1"/>
                                            </p:txEl>
                                          </p:spTgt>
                                        </p:tgtEl>
                                        <p:attrNameLst>
                                          <p:attrName>style.visibility</p:attrName>
                                        </p:attrNameLst>
                                      </p:cBhvr>
                                      <p:to>
                                        <p:strVal val="visible"/>
                                      </p:to>
                                    </p:set>
                                    <p:animEffect transition="in" filter="wheel(4)">
                                      <p:cBhvr>
                                        <p:cTn id="24" dur="2000"/>
                                        <p:tgtEl>
                                          <p:spTgt spid="104455">
                                            <p:txEl>
                                              <p:pRg st="1" end="1"/>
                                            </p:txEl>
                                          </p:spTgt>
                                        </p:tgtEl>
                                      </p:cBhvr>
                                    </p:animEffect>
                                  </p:childTnLst>
                                  <p:subTnLst>
                                    <p:animClr clrSpc="rgb" dir="cw">
                                      <p:cBhvr override="childStyle">
                                        <p:cTn dur="1" fill="hold" display="0" masterRel="nextClick" afterEffect="1"/>
                                        <p:tgtEl>
                                          <p:spTgt spid="104455">
                                            <p:txEl>
                                              <p:pRg st="1" end="1"/>
                                            </p:txEl>
                                          </p:spTgt>
                                        </p:tgtEl>
                                        <p:attrNameLst>
                                          <p:attrName>ppt_c</p:attrName>
                                        </p:attrNameLst>
                                      </p:cBhvr>
                                      <p:to>
                                        <a:srgbClr val="00FABE"/>
                                      </p:to>
                                    </p:animClr>
                                  </p:subTnLst>
                                </p:cTn>
                              </p:par>
                            </p:childTnLst>
                          </p:cTn>
                        </p:par>
                      </p:childTnLst>
                    </p:cTn>
                  </p:par>
                  <p:par>
                    <p:cTn id="25" fill="hold">
                      <p:stCondLst>
                        <p:cond delay="indefinite"/>
                      </p:stCondLst>
                      <p:childTnLst>
                        <p:par>
                          <p:cTn id="26" fill="hold">
                            <p:stCondLst>
                              <p:cond delay="0"/>
                            </p:stCondLst>
                            <p:childTnLst>
                              <p:par>
                                <p:cTn id="27" presetID="21" presetClass="entr" presetSubtype="4" fill="hold" grpId="0" nodeType="clickEffect">
                                  <p:stCondLst>
                                    <p:cond delay="0"/>
                                  </p:stCondLst>
                                  <p:childTnLst>
                                    <p:set>
                                      <p:cBhvr>
                                        <p:cTn id="28" dur="1" fill="hold">
                                          <p:stCondLst>
                                            <p:cond delay="0"/>
                                          </p:stCondLst>
                                        </p:cTn>
                                        <p:tgtEl>
                                          <p:spTgt spid="104455">
                                            <p:txEl>
                                              <p:pRg st="2" end="2"/>
                                            </p:txEl>
                                          </p:spTgt>
                                        </p:tgtEl>
                                        <p:attrNameLst>
                                          <p:attrName>style.visibility</p:attrName>
                                        </p:attrNameLst>
                                      </p:cBhvr>
                                      <p:to>
                                        <p:strVal val="visible"/>
                                      </p:to>
                                    </p:set>
                                    <p:animEffect transition="in" filter="wheel(4)">
                                      <p:cBhvr>
                                        <p:cTn id="29" dur="2000"/>
                                        <p:tgtEl>
                                          <p:spTgt spid="104455">
                                            <p:txEl>
                                              <p:pRg st="2" end="2"/>
                                            </p:txEl>
                                          </p:spTgt>
                                        </p:tgtEl>
                                      </p:cBhvr>
                                    </p:animEffect>
                                  </p:childTnLst>
                                  <p:subTnLst>
                                    <p:animClr clrSpc="rgb" dir="cw">
                                      <p:cBhvr override="childStyle">
                                        <p:cTn dur="1" fill="hold" display="0" masterRel="nextClick" afterEffect="1"/>
                                        <p:tgtEl>
                                          <p:spTgt spid="104455">
                                            <p:txEl>
                                              <p:pRg st="2" end="2"/>
                                            </p:txEl>
                                          </p:spTgt>
                                        </p:tgtEl>
                                        <p:attrNameLst>
                                          <p:attrName>ppt_c</p:attrName>
                                        </p:attrNameLst>
                                      </p:cBhvr>
                                      <p:to>
                                        <a:srgbClr val="00FABE"/>
                                      </p:to>
                                    </p:animClr>
                                  </p:subTnLst>
                                </p:cTn>
                              </p:par>
                            </p:childTnLst>
                          </p:cTn>
                        </p:par>
                      </p:childTnLst>
                    </p:cTn>
                  </p:par>
                  <p:par>
                    <p:cTn id="30" fill="hold">
                      <p:stCondLst>
                        <p:cond delay="indefinite"/>
                      </p:stCondLst>
                      <p:childTnLst>
                        <p:par>
                          <p:cTn id="31" fill="hold">
                            <p:stCondLst>
                              <p:cond delay="0"/>
                            </p:stCondLst>
                            <p:childTnLst>
                              <p:par>
                                <p:cTn id="32" presetID="21" presetClass="entr" presetSubtype="4" fill="hold" grpId="0" nodeType="clickEffect">
                                  <p:stCondLst>
                                    <p:cond delay="0"/>
                                  </p:stCondLst>
                                  <p:childTnLst>
                                    <p:set>
                                      <p:cBhvr>
                                        <p:cTn id="33" dur="1" fill="hold">
                                          <p:stCondLst>
                                            <p:cond delay="0"/>
                                          </p:stCondLst>
                                        </p:cTn>
                                        <p:tgtEl>
                                          <p:spTgt spid="104455">
                                            <p:txEl>
                                              <p:pRg st="3" end="3"/>
                                            </p:txEl>
                                          </p:spTgt>
                                        </p:tgtEl>
                                        <p:attrNameLst>
                                          <p:attrName>style.visibility</p:attrName>
                                        </p:attrNameLst>
                                      </p:cBhvr>
                                      <p:to>
                                        <p:strVal val="visible"/>
                                      </p:to>
                                    </p:set>
                                    <p:animEffect transition="in" filter="wheel(4)">
                                      <p:cBhvr>
                                        <p:cTn id="34" dur="2000"/>
                                        <p:tgtEl>
                                          <p:spTgt spid="104455">
                                            <p:txEl>
                                              <p:pRg st="3" end="3"/>
                                            </p:txEl>
                                          </p:spTgt>
                                        </p:tgtEl>
                                      </p:cBhvr>
                                    </p:animEffect>
                                  </p:childTnLst>
                                  <p:subTnLst>
                                    <p:animClr clrSpc="rgb" dir="cw">
                                      <p:cBhvr override="childStyle">
                                        <p:cTn dur="1" fill="hold" display="0" masterRel="nextClick" afterEffect="1"/>
                                        <p:tgtEl>
                                          <p:spTgt spid="104455">
                                            <p:txEl>
                                              <p:pRg st="3" end="3"/>
                                            </p:txEl>
                                          </p:spTgt>
                                        </p:tgtEl>
                                        <p:attrNameLst>
                                          <p:attrName>ppt_c</p:attrName>
                                        </p:attrNameLst>
                                      </p:cBhvr>
                                      <p:to>
                                        <a:srgbClr val="00FABE"/>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4" grpId="0"/>
      <p:bldP spid="10445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2"/>
          <p:cNvSpPr>
            <a:spLocks noGrp="1" noChangeArrowheads="1"/>
          </p:cNvSpPr>
          <p:nvPr>
            <p:ph type="ctrTitle"/>
          </p:nvPr>
        </p:nvSpPr>
        <p:spPr>
          <a:xfrm>
            <a:off x="0" y="228600"/>
            <a:ext cx="3581400" cy="2895600"/>
          </a:xfrm>
        </p:spPr>
        <p:txBody>
          <a:bodyPr/>
          <a:lstStyle/>
          <a:p>
            <a:pPr eaLnBrk="1" hangingPunct="1"/>
            <a:r>
              <a:rPr lang="ar-JO" b="1" i="1" dirty="0">
                <a:solidFill>
                  <a:schemeClr val="bg1"/>
                </a:solidFill>
                <a:latin typeface="Arial" charset="0"/>
              </a:rPr>
              <a:t>مراجعات       عظيمة</a:t>
            </a:r>
            <a:endParaRPr lang="en-US" dirty="0">
              <a:solidFill>
                <a:schemeClr val="bg1"/>
              </a:solidFill>
              <a:latin typeface="Arial" charset="0"/>
            </a:endParaRPr>
          </a:p>
        </p:txBody>
      </p:sp>
      <p:pic>
        <p:nvPicPr>
          <p:cNvPr id="15363" name="Picture 3" descr="208704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254375"/>
            <a:ext cx="5867400" cy="3603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64" name="Rectangle 4"/>
          <p:cNvSpPr>
            <a:spLocks noGrp="1" noChangeArrowheads="1"/>
          </p:cNvSpPr>
          <p:nvPr>
            <p:ph type="subTitle" idx="1"/>
          </p:nvPr>
        </p:nvSpPr>
        <p:spPr>
          <a:xfrm>
            <a:off x="3581400" y="457200"/>
            <a:ext cx="5284788" cy="5257800"/>
          </a:xfrm>
          <a:noFill/>
          <a:ln>
            <a:noFill/>
          </a:ln>
        </p:spPr>
        <p:txBody>
          <a:bodyPr vert="horz" wrap="square" lIns="91440" tIns="45720" rIns="91440" bIns="45720" numCol="1" anchor="t" anchorCtr="0" compatLnSpc="1">
            <a:prstTxWarp prst="textNoShape">
              <a:avLst/>
            </a:prstTxWarp>
          </a:bodyPr>
          <a:lstStyle/>
          <a:p>
            <a:pPr eaLnBrk="1" hangingPunct="1"/>
            <a:r>
              <a:rPr lang="ar-JO" sz="4400" b="1" dirty="0">
                <a:solidFill>
                  <a:schemeClr val="bg1"/>
                </a:solidFill>
              </a:rPr>
              <a:t>"كتب فرانسيس كولينز شهادة شخصية غير عادية حول توافق الله والعلم. تفسيره للحمض النووي ككتاب تعليمات الله مقنع. تفسيره لإيمانه الشخصي هو قراءة مقنعة"</a:t>
            </a:r>
            <a:endParaRPr lang="en-US" sz="4400" b="1" dirty="0">
              <a:solidFill>
                <a:schemeClr val="bg1"/>
              </a:solidFill>
              <a:effectLst>
                <a:glow rad="228600">
                  <a:schemeClr val="tx1"/>
                </a:glow>
              </a:effectLst>
              <a:latin typeface="Arial" charset="0"/>
            </a:endParaRPr>
          </a:p>
        </p:txBody>
      </p:sp>
      <p:sp>
        <p:nvSpPr>
          <p:cNvPr id="15365" name="Rectangle 5"/>
          <p:cNvSpPr>
            <a:spLocks noChangeArrowheads="1"/>
          </p:cNvSpPr>
          <p:nvPr/>
        </p:nvSpPr>
        <p:spPr bwMode="auto">
          <a:xfrm>
            <a:off x="3352800" y="6096000"/>
            <a:ext cx="5741988"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spcBef>
                <a:spcPct val="20000"/>
              </a:spcBef>
            </a:pPr>
            <a:r>
              <a:rPr lang="ar-JO" sz="3200" b="1" dirty="0">
                <a:solidFill>
                  <a:schemeClr val="bg1"/>
                </a:solidFill>
                <a:effectLst>
                  <a:glow rad="228600">
                    <a:schemeClr val="tx1"/>
                  </a:glow>
                </a:effectLst>
                <a:cs typeface="Arial"/>
              </a:rPr>
              <a:t>نيوت جينجريتش</a:t>
            </a:r>
            <a:endParaRPr lang="en-US" sz="3200" b="1" dirty="0">
              <a:solidFill>
                <a:schemeClr val="bg1"/>
              </a:solidFill>
              <a:effectLst>
                <a:glow rad="228600">
                  <a:schemeClr val="tx1"/>
                </a:glow>
              </a:effectLst>
              <a:cs typeface="Aria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364">
                                            <p:txEl>
                                              <p:pRg st="0" end="0"/>
                                            </p:txEl>
                                          </p:spTgt>
                                        </p:tgtEl>
                                        <p:attrNameLst>
                                          <p:attrName>style.visibility</p:attrName>
                                        </p:attrNameLst>
                                      </p:cBhvr>
                                      <p:to>
                                        <p:strVal val="visible"/>
                                      </p:to>
                                    </p:set>
                                    <p:animEffect transition="in" filter="dissolve">
                                      <p:cBhvr>
                                        <p:cTn id="7" dur="500"/>
                                        <p:tgtEl>
                                          <p:spTgt spid="1536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365"/>
                                        </p:tgtEl>
                                        <p:attrNameLst>
                                          <p:attrName>style.visibility</p:attrName>
                                        </p:attrNameLst>
                                      </p:cBhvr>
                                      <p:to>
                                        <p:strVal val="visible"/>
                                      </p:to>
                                    </p:set>
                                    <p:animEffect transition="in" filter="dissolve">
                                      <p:cBhvr>
                                        <p:cTn id="12" dur="500"/>
                                        <p:tgtEl>
                                          <p:spTgt spid="15365"/>
                                        </p:tgtEl>
                                      </p:cBhvr>
                                    </p:animEffect>
                                  </p:childTnLst>
                                </p:cTn>
                              </p:par>
                            </p:childTnLst>
                          </p:cTn>
                        </p:par>
                        <p:par>
                          <p:cTn id="13" fill="hold" nodeType="afterGroup">
                            <p:stCondLst>
                              <p:cond delay="500"/>
                            </p:stCondLst>
                            <p:childTnLst>
                              <p:par>
                                <p:cTn id="14" presetID="9" presetClass="entr" presetSubtype="0" fill="hold" nodeType="afterEffect">
                                  <p:stCondLst>
                                    <p:cond delay="0"/>
                                  </p:stCondLst>
                                  <p:childTnLst>
                                    <p:set>
                                      <p:cBhvr>
                                        <p:cTn id="15" dur="1" fill="hold">
                                          <p:stCondLst>
                                            <p:cond delay="0"/>
                                          </p:stCondLst>
                                        </p:cTn>
                                        <p:tgtEl>
                                          <p:spTgt spid="15363"/>
                                        </p:tgtEl>
                                        <p:attrNameLst>
                                          <p:attrName>style.visibility</p:attrName>
                                        </p:attrNameLst>
                                      </p:cBhvr>
                                      <p:to>
                                        <p:strVal val="visible"/>
                                      </p:to>
                                    </p:set>
                                    <p:animEffect transition="in" filter="dissolve">
                                      <p:cBhvr>
                                        <p:cTn id="16" dur="500"/>
                                        <p:tgtEl>
                                          <p:spTgt spid="15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build="p"/>
      <p:bldP spid="15365"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87426" name="Rectangle 3"/>
          <p:cNvSpPr>
            <a:spLocks noGrp="1" noChangeArrowheads="1"/>
          </p:cNvSpPr>
          <p:nvPr>
            <p:ph type="title" idx="4294967295"/>
          </p:nvPr>
        </p:nvSpPr>
        <p:spPr>
          <a:xfrm>
            <a:off x="0" y="-6463"/>
            <a:ext cx="9144000" cy="896726"/>
          </a:xfrm>
        </p:spPr>
        <p:txBody>
          <a:bodyPr/>
          <a:lstStyle/>
          <a:p>
            <a:pPr eaLnBrk="1" hangingPunct="1"/>
            <a:r>
              <a:rPr lang="ar-JO" altLang="zh-CN" b="1" dirty="0">
                <a:solidFill>
                  <a:schemeClr val="bg1"/>
                </a:solidFill>
                <a:latin typeface="Arial" charset="0"/>
                <a:ea typeface="ＭＳ Ｐゴシック" charset="0"/>
              </a:rPr>
              <a:t>هل وجد الموت قبل الخطية ؟</a:t>
            </a:r>
            <a:endParaRPr lang="en-US" altLang="zh-CN" b="1" dirty="0">
              <a:latin typeface="Arial" charset="0"/>
              <a:ea typeface="ＭＳ Ｐゴシック" charset="0"/>
            </a:endParaRPr>
          </a:p>
        </p:txBody>
      </p:sp>
      <p:sp>
        <p:nvSpPr>
          <p:cNvPr id="4" name="Rectangle 3"/>
          <p:cNvSpPr txBox="1">
            <a:spLocks noChangeArrowheads="1"/>
          </p:cNvSpPr>
          <p:nvPr/>
        </p:nvSpPr>
        <p:spPr bwMode="auto">
          <a:xfrm>
            <a:off x="0" y="830913"/>
            <a:ext cx="9144000" cy="771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4400" b="1" i="0" u="none" strike="noStrike" kern="1200" cap="none" spc="0" normalizeH="0" baseline="0" noProof="0" dirty="0">
                <a:ln>
                  <a:noFill/>
                </a:ln>
                <a:solidFill>
                  <a:srgbClr val="FFFFFF"/>
                </a:solidFill>
                <a:effectLst/>
                <a:uLnTx/>
                <a:uFillTx/>
                <a:latin typeface="Arial" charset="0"/>
                <a:ea typeface="ＭＳ Ｐゴシック" charset="0"/>
              </a:rPr>
              <a:t>ماذا تعتقد ؟</a:t>
            </a:r>
            <a:endParaRPr kumimoji="0" lang="en-US" altLang="zh-CN" sz="4400" b="1" i="0" u="none" strike="noStrike" kern="1200" cap="none" spc="0" normalizeH="0" baseline="0" noProof="0" dirty="0">
              <a:ln>
                <a:noFill/>
              </a:ln>
              <a:solidFill>
                <a:srgbClr val="000000"/>
              </a:solidFill>
              <a:effectLst/>
              <a:uLnTx/>
              <a:uFillTx/>
              <a:latin typeface="Arial" charset="0"/>
              <a:ea typeface="ＭＳ Ｐゴシック" charset="0"/>
            </a:endParaRPr>
          </a:p>
        </p:txBody>
      </p:sp>
      <p:grpSp>
        <p:nvGrpSpPr>
          <p:cNvPr id="5" name="Group 4"/>
          <p:cNvGrpSpPr/>
          <p:nvPr/>
        </p:nvGrpSpPr>
        <p:grpSpPr>
          <a:xfrm>
            <a:off x="0" y="1590609"/>
            <a:ext cx="5029002" cy="4056636"/>
            <a:chOff x="0" y="1887359"/>
            <a:chExt cx="5029002" cy="4056636"/>
          </a:xfrm>
        </p:grpSpPr>
        <p:pic>
          <p:nvPicPr>
            <p:cNvPr id="2" name="Picture 1"/>
            <p:cNvPicPr>
              <a:picLocks noChangeAspect="1"/>
            </p:cNvPicPr>
            <p:nvPr/>
          </p:nvPicPr>
          <p:blipFill>
            <a:blip r:embed="rId4" cstate="print"/>
            <a:stretch>
              <a:fillRect/>
            </a:stretch>
          </p:blipFill>
          <p:spPr>
            <a:xfrm>
              <a:off x="0" y="2172243"/>
              <a:ext cx="5029002" cy="3771752"/>
            </a:xfrm>
            <a:prstGeom prst="rect">
              <a:avLst/>
            </a:prstGeom>
          </p:spPr>
        </p:pic>
        <p:sp>
          <p:nvSpPr>
            <p:cNvPr id="3" name="Oval Callout 2"/>
            <p:cNvSpPr/>
            <p:nvPr/>
          </p:nvSpPr>
          <p:spPr bwMode="auto">
            <a:xfrm>
              <a:off x="130565" y="1887359"/>
              <a:ext cx="3916949" cy="2979417"/>
            </a:xfrm>
            <a:prstGeom prst="wedgeEllipseCallout">
              <a:avLst>
                <a:gd name="adj1" fmla="val -52348"/>
                <a:gd name="adj2" fmla="val -61404"/>
              </a:avLst>
            </a:prstGeom>
            <a:solidFill>
              <a:schemeClr val="bg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حسن      جداً</a:t>
              </a:r>
              <a:endParaRPr kumimoji="0" lang="en-US" sz="60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endParaRPr>
            </a:p>
          </p:txBody>
        </p:sp>
      </p:grpSp>
      <p:pic>
        <p:nvPicPr>
          <p:cNvPr id="6" name="Picture 5"/>
          <p:cNvPicPr>
            <a:picLocks noChangeAspect="1"/>
          </p:cNvPicPr>
          <p:nvPr/>
        </p:nvPicPr>
        <p:blipFill>
          <a:blip r:embed="rId5" cstate="print"/>
          <a:stretch>
            <a:fillRect/>
          </a:stretch>
        </p:blipFill>
        <p:spPr>
          <a:xfrm>
            <a:off x="5429626" y="1824545"/>
            <a:ext cx="3175000" cy="3822700"/>
          </a:xfrm>
          <a:prstGeom prst="rect">
            <a:avLst/>
          </a:prstGeom>
        </p:spPr>
      </p:pic>
      <p:sp>
        <p:nvSpPr>
          <p:cNvPr id="10" name="Rectangle 3"/>
          <p:cNvSpPr txBox="1">
            <a:spLocks noChangeArrowheads="1"/>
          </p:cNvSpPr>
          <p:nvPr/>
        </p:nvSpPr>
        <p:spPr bwMode="auto">
          <a:xfrm>
            <a:off x="0" y="5587894"/>
            <a:ext cx="9144000" cy="1213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lvl="0" defTabSz="457200" eaLnBrk="1" hangingPunct="1">
              <a:defRPr/>
            </a:pPr>
            <a:r>
              <a:rPr lang="ar-JO" sz="3600" b="1" dirty="0">
                <a:solidFill>
                  <a:schemeClr val="bg1"/>
                </a:solidFill>
              </a:rPr>
              <a:t>ماذا يعني أن الخلق كان حسنًا جدًا إذا كان الموت موجودًا في ذلك الوقت؟</a:t>
            </a:r>
            <a:endParaRPr kumimoji="0" lang="en-US" altLang="zh-CN" sz="3600" b="1" i="0" u="none" strike="noStrike" kern="1200" cap="none" spc="0" normalizeH="0" baseline="0" noProof="0" dirty="0">
              <a:ln>
                <a:noFill/>
              </a:ln>
              <a:solidFill>
                <a:schemeClr val="bg1"/>
              </a:solidFill>
              <a:effectLst/>
              <a:uLnTx/>
              <a:uFillTx/>
              <a:latin typeface="Arial" charset="0"/>
              <a:ea typeface="ＭＳ Ｐゴシック" charset="0"/>
            </a:endParaRPr>
          </a:p>
        </p:txBody>
      </p:sp>
    </p:spTree>
    <p:extLst>
      <p:ext uri="{BB962C8B-B14F-4D97-AF65-F5344CB8AC3E}">
        <p14:creationId xmlns:p14="http://schemas.microsoft.com/office/powerpoint/2010/main" val="3677653665"/>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7" name="Picture 5" descr="2 Hist of Death Both 00475"/>
          <p:cNvPicPr>
            <a:picLocks noChangeAspect="1" noChangeArrowheads="1"/>
          </p:cNvPicPr>
          <p:nvPr/>
        </p:nvPicPr>
        <p:blipFill>
          <a:blip r:embed="rId3" cstate="print">
            <a:extLst>
              <a:ext uri="{28A0092B-C50C-407E-A947-70E740481C1C}">
                <a14:useLocalDpi xmlns:a14="http://schemas.microsoft.com/office/drawing/2010/main" val="0"/>
              </a:ext>
            </a:extLst>
          </a:blip>
          <a:srcRect b="42223"/>
          <a:stretch>
            <a:fillRect/>
          </a:stretch>
        </p:blipFill>
        <p:spPr bwMode="auto">
          <a:xfrm>
            <a:off x="0" y="387424"/>
            <a:ext cx="9144000" cy="396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21091" name="Rectangle 3"/>
          <p:cNvSpPr>
            <a:spLocks noGrp="1" noChangeArrowheads="1"/>
          </p:cNvSpPr>
          <p:nvPr>
            <p:ph type="title" idx="4294967295"/>
          </p:nvPr>
        </p:nvSpPr>
        <p:spPr>
          <a:xfrm>
            <a:off x="11113" y="616024"/>
            <a:ext cx="8229600" cy="685800"/>
          </a:xfrm>
        </p:spPr>
        <p:txBody>
          <a:bodyPr/>
          <a:lstStyle/>
          <a:p>
            <a:pPr eaLnBrk="1" hangingPunct="1">
              <a:defRPr/>
            </a:pPr>
            <a:r>
              <a:rPr lang="ar-JO" b="1" dirty="0">
                <a:solidFill>
                  <a:srgbClr val="FF0000"/>
                </a:solidFill>
              </a:rPr>
              <a:t>تاريخين </a:t>
            </a:r>
            <a:r>
              <a:rPr lang="ar-JO" b="1" dirty="0">
                <a:solidFill>
                  <a:schemeClr val="tx1"/>
                </a:solidFill>
              </a:rPr>
              <a:t>للموت</a:t>
            </a:r>
            <a:endParaRPr lang="en-US" b="1" dirty="0">
              <a:solidFill>
                <a:schemeClr val="tx1"/>
              </a:solidFill>
            </a:endParaRPr>
          </a:p>
        </p:txBody>
      </p:sp>
      <p:sp>
        <p:nvSpPr>
          <p:cNvPr id="5721092" name="Rectangle 4"/>
          <p:cNvSpPr>
            <a:spLocks noChangeArrowheads="1"/>
          </p:cNvSpPr>
          <p:nvPr/>
        </p:nvSpPr>
        <p:spPr bwMode="auto">
          <a:xfrm>
            <a:off x="0" y="4197424"/>
            <a:ext cx="9144000" cy="30480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8" name="Rectangle 3"/>
          <p:cNvSpPr txBox="1">
            <a:spLocks noChangeArrowheads="1"/>
          </p:cNvSpPr>
          <p:nvPr/>
        </p:nvSpPr>
        <p:spPr bwMode="auto">
          <a:xfrm>
            <a:off x="685800" y="1454224"/>
            <a:ext cx="2514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0000"/>
                </a:solidFill>
                <a:effectLst/>
                <a:uLnTx/>
                <a:uFillTx/>
                <a:latin typeface="Arial"/>
                <a:ea typeface="ＭＳ Ｐゴシック"/>
                <a:cs typeface="Arial"/>
              </a:rPr>
              <a:t>البداية</a:t>
            </a:r>
            <a:endParaRPr kumimoji="0" lang="en-US" sz="2800" b="1" i="0" u="none" strike="noStrike" kern="1200" cap="none" spc="0" normalizeH="0" baseline="0" noProof="0" dirty="0">
              <a:ln>
                <a:noFill/>
              </a:ln>
              <a:solidFill>
                <a:srgbClr val="000000"/>
              </a:solidFill>
              <a:effectLst/>
              <a:uLnTx/>
              <a:uFillTx/>
              <a:latin typeface="Arial"/>
              <a:ea typeface="ＭＳ Ｐゴシック"/>
              <a:cs typeface="Arial"/>
            </a:endParaRPr>
          </a:p>
        </p:txBody>
      </p:sp>
      <p:sp>
        <p:nvSpPr>
          <p:cNvPr id="9" name="Rectangle 3"/>
          <p:cNvSpPr txBox="1">
            <a:spLocks noChangeArrowheads="1"/>
          </p:cNvSpPr>
          <p:nvPr/>
        </p:nvSpPr>
        <p:spPr bwMode="auto">
          <a:xfrm>
            <a:off x="5943600" y="1454224"/>
            <a:ext cx="2514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CC"/>
                </a:solidFill>
                <a:effectLst/>
                <a:uLnTx/>
                <a:uFillTx/>
                <a:latin typeface="Arial"/>
                <a:ea typeface="ＭＳ Ｐゴシック"/>
                <a:cs typeface="Arial"/>
              </a:rPr>
              <a:t>المستقبل</a:t>
            </a:r>
            <a:endParaRPr kumimoji="0" lang="en-US" sz="2800" b="1" i="0" u="none" strike="noStrike" kern="1200" cap="none" spc="0" normalizeH="0" baseline="0" noProof="0" dirty="0">
              <a:ln>
                <a:noFill/>
              </a:ln>
              <a:solidFill>
                <a:srgbClr val="0000CC"/>
              </a:solidFill>
              <a:effectLst/>
              <a:uLnTx/>
              <a:uFillTx/>
              <a:latin typeface="Arial"/>
              <a:ea typeface="ＭＳ Ｐゴシック"/>
              <a:cs typeface="Arial"/>
            </a:endParaRPr>
          </a:p>
        </p:txBody>
      </p:sp>
      <p:sp>
        <p:nvSpPr>
          <p:cNvPr id="10" name="Rectangle 3"/>
          <p:cNvSpPr txBox="1">
            <a:spLocks noChangeArrowheads="1"/>
          </p:cNvSpPr>
          <p:nvPr/>
        </p:nvSpPr>
        <p:spPr bwMode="auto">
          <a:xfrm>
            <a:off x="2819400" y="1530424"/>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3366FF"/>
                </a:solidFill>
                <a:effectLst/>
                <a:uLnTx/>
                <a:uFillTx/>
                <a:latin typeface="Arial"/>
                <a:ea typeface="ＭＳ Ｐゴシック"/>
                <a:cs typeface="Arial"/>
              </a:rPr>
              <a:t>الموت عدو</a:t>
            </a:r>
            <a:endParaRPr kumimoji="0" lang="en-US" sz="2000" b="0" i="0" u="none" strike="noStrike" kern="1200" cap="none" spc="0" normalizeH="0" baseline="0" noProof="0" dirty="0">
              <a:ln>
                <a:noFill/>
              </a:ln>
              <a:solidFill>
                <a:srgbClr val="3366FF"/>
              </a:solidFill>
              <a:effectLst/>
              <a:uLnTx/>
              <a:uFillTx/>
              <a:latin typeface="Arial"/>
              <a:ea typeface="ＭＳ Ｐゴシック"/>
              <a:cs typeface="Arial"/>
            </a:endParaRPr>
          </a:p>
        </p:txBody>
      </p:sp>
      <p:sp>
        <p:nvSpPr>
          <p:cNvPr id="11" name="Rectangle 3"/>
          <p:cNvSpPr txBox="1">
            <a:spLocks noChangeArrowheads="1"/>
          </p:cNvSpPr>
          <p:nvPr/>
        </p:nvSpPr>
        <p:spPr bwMode="auto">
          <a:xfrm>
            <a:off x="2057400" y="1835224"/>
            <a:ext cx="1752600" cy="533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a:ea typeface="ＭＳ Ｐゴシック"/>
                <a:cs typeface="Arial"/>
              </a:rPr>
              <a:t>خطية الإنسان</a:t>
            </a:r>
            <a:r>
              <a:rPr kumimoji="0" lang="ar-JO" sz="1600" b="1" i="0" u="none" strike="noStrike" kern="1200" cap="none" spc="0" normalizeH="0" noProof="0" dirty="0">
                <a:ln>
                  <a:noFill/>
                </a:ln>
                <a:solidFill>
                  <a:srgbClr val="000000"/>
                </a:solidFill>
                <a:effectLst/>
                <a:uLnTx/>
                <a:uFillTx/>
                <a:latin typeface="Arial"/>
                <a:ea typeface="ＭＳ Ｐゴシック"/>
                <a:cs typeface="Arial"/>
              </a:rPr>
              <a:t> جلبت الموت</a:t>
            </a:r>
            <a:endParaRPr kumimoji="0" lang="en-US" sz="1600" b="1" i="0" u="none" strike="noStrike" kern="1200" cap="none" spc="0" normalizeH="0" baseline="0" noProof="0" dirty="0">
              <a:ln>
                <a:noFill/>
              </a:ln>
              <a:solidFill>
                <a:srgbClr val="000000"/>
              </a:solidFill>
              <a:effectLst/>
              <a:uLnTx/>
              <a:uFillTx/>
              <a:latin typeface="Arial"/>
              <a:ea typeface="ＭＳ Ｐゴシック"/>
              <a:cs typeface="Arial"/>
            </a:endParaRPr>
          </a:p>
        </p:txBody>
      </p:sp>
      <p:sp>
        <p:nvSpPr>
          <p:cNvPr id="12" name="Rectangle 3"/>
          <p:cNvSpPr txBox="1">
            <a:spLocks noChangeArrowheads="1"/>
          </p:cNvSpPr>
          <p:nvPr/>
        </p:nvSpPr>
        <p:spPr bwMode="auto">
          <a:xfrm>
            <a:off x="4953000" y="1835224"/>
            <a:ext cx="1752600" cy="533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a:ea typeface="ＭＳ Ｐゴシック"/>
                <a:cs typeface="Arial"/>
              </a:rPr>
              <a:t>سيتم التخلص من الموت</a:t>
            </a:r>
            <a:endParaRPr kumimoji="0" lang="en-US" sz="1600" b="1" i="0" u="none" strike="noStrike" kern="1200" cap="none" spc="0" normalizeH="0" baseline="0" noProof="0" dirty="0">
              <a:ln>
                <a:noFill/>
              </a:ln>
              <a:solidFill>
                <a:srgbClr val="000000"/>
              </a:solidFill>
              <a:effectLst/>
              <a:uLnTx/>
              <a:uFillTx/>
              <a:latin typeface="Arial"/>
              <a:ea typeface="ＭＳ Ｐゴシック"/>
              <a:cs typeface="Arial"/>
            </a:endParaRPr>
          </a:p>
        </p:txBody>
      </p:sp>
      <p:sp>
        <p:nvSpPr>
          <p:cNvPr id="13" name="Rectangle 3"/>
          <p:cNvSpPr txBox="1">
            <a:spLocks noChangeArrowheads="1"/>
          </p:cNvSpPr>
          <p:nvPr/>
        </p:nvSpPr>
        <p:spPr bwMode="auto">
          <a:xfrm>
            <a:off x="2286000" y="2521024"/>
            <a:ext cx="4191000"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a:ea typeface="ＭＳ Ｐゴシック"/>
                <a:cs typeface="Arial"/>
              </a:rPr>
              <a:t>بضعة آلاف من السنين</a:t>
            </a:r>
            <a:endParaRPr kumimoji="0" lang="en-US" sz="1600" b="1" i="0" u="none" strike="noStrike" kern="1200" cap="none" spc="0" normalizeH="0" baseline="0" noProof="0" dirty="0">
              <a:ln>
                <a:noFill/>
              </a:ln>
              <a:solidFill>
                <a:srgbClr val="FFFFFF"/>
              </a:solidFill>
              <a:effectLst/>
              <a:uLnTx/>
              <a:uFillTx/>
              <a:latin typeface="Arial"/>
              <a:ea typeface="ＭＳ Ｐゴシック"/>
              <a:cs typeface="Arial"/>
            </a:endParaRPr>
          </a:p>
        </p:txBody>
      </p:sp>
      <p:sp>
        <p:nvSpPr>
          <p:cNvPr id="14" name="Rectangle 3"/>
          <p:cNvSpPr txBox="1">
            <a:spLocks noChangeArrowheads="1"/>
          </p:cNvSpPr>
          <p:nvPr/>
        </p:nvSpPr>
        <p:spPr bwMode="auto">
          <a:xfrm>
            <a:off x="2819400" y="3740224"/>
            <a:ext cx="29718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3366FF"/>
                </a:solidFill>
                <a:effectLst/>
                <a:uLnTx/>
                <a:uFillTx/>
                <a:latin typeface="Arial"/>
                <a:ea typeface="ＭＳ Ｐゴシック"/>
                <a:cs typeface="Arial"/>
              </a:rPr>
              <a:t>الموت مؤقت</a:t>
            </a:r>
            <a:endParaRPr kumimoji="0" lang="en-US" sz="2000" b="0" i="0" u="none" strike="noStrike" kern="1200" cap="none" spc="0" normalizeH="0" baseline="0" noProof="0" dirty="0">
              <a:ln>
                <a:noFill/>
              </a:ln>
              <a:solidFill>
                <a:srgbClr val="3366FF"/>
              </a:solidFill>
              <a:effectLst/>
              <a:uLnTx/>
              <a:uFillTx/>
              <a:latin typeface="Arial"/>
              <a:ea typeface="ＭＳ Ｐゴシック"/>
              <a:cs typeface="Arial"/>
            </a:endParaRPr>
          </a:p>
        </p:txBody>
      </p:sp>
      <p:sp>
        <p:nvSpPr>
          <p:cNvPr id="15" name="Rectangle 3"/>
          <p:cNvSpPr txBox="1">
            <a:spLocks noChangeArrowheads="1"/>
          </p:cNvSpPr>
          <p:nvPr/>
        </p:nvSpPr>
        <p:spPr bwMode="auto">
          <a:xfrm>
            <a:off x="1295400" y="2825824"/>
            <a:ext cx="1066800"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a:ea typeface="ＭＳ Ｐゴシック"/>
                <a:cs typeface="Arial"/>
              </a:rPr>
              <a:t>لا موت</a:t>
            </a:r>
            <a:endParaRPr kumimoji="0" lang="en-US" sz="1600" b="1" i="0" u="none" strike="noStrike" kern="1200" cap="none" spc="0" normalizeH="0" baseline="0" noProof="0" dirty="0">
              <a:ln>
                <a:noFill/>
              </a:ln>
              <a:solidFill>
                <a:srgbClr val="FFFFFF"/>
              </a:solidFill>
              <a:effectLst/>
              <a:uLnTx/>
              <a:uFillTx/>
              <a:latin typeface="Arial"/>
              <a:ea typeface="ＭＳ Ｐゴシック"/>
              <a:cs typeface="Arial"/>
            </a:endParaRPr>
          </a:p>
        </p:txBody>
      </p:sp>
      <p:sp>
        <p:nvSpPr>
          <p:cNvPr id="16" name="Rectangle 3"/>
          <p:cNvSpPr txBox="1">
            <a:spLocks noChangeArrowheads="1"/>
          </p:cNvSpPr>
          <p:nvPr/>
        </p:nvSpPr>
        <p:spPr bwMode="auto">
          <a:xfrm>
            <a:off x="6858000" y="2825824"/>
            <a:ext cx="1066800"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a:ea typeface="ＭＳ Ｐゴシック"/>
                <a:cs typeface="Arial"/>
              </a:rPr>
              <a:t>لا موت</a:t>
            </a:r>
            <a:endParaRPr kumimoji="0" lang="en-US" sz="1600" b="1" i="0" u="none" strike="noStrike" kern="1200" cap="none" spc="0" normalizeH="0" baseline="0" noProof="0" dirty="0">
              <a:ln>
                <a:noFill/>
              </a:ln>
              <a:solidFill>
                <a:srgbClr val="FFFFFF"/>
              </a:solidFill>
              <a:effectLst/>
              <a:uLnTx/>
              <a:uFillTx/>
              <a:latin typeface="Arial"/>
              <a:ea typeface="ＭＳ Ｐゴシック"/>
              <a:cs typeface="Arial"/>
            </a:endParaRPr>
          </a:p>
        </p:txBody>
      </p:sp>
      <p:sp>
        <p:nvSpPr>
          <p:cNvPr id="17" name="Rectangle 3"/>
          <p:cNvSpPr txBox="1">
            <a:spLocks noChangeArrowheads="1"/>
          </p:cNvSpPr>
          <p:nvPr/>
        </p:nvSpPr>
        <p:spPr bwMode="auto">
          <a:xfrm>
            <a:off x="114300" y="2902024"/>
            <a:ext cx="1219200" cy="838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a:ea typeface="ＭＳ Ｐゴシック"/>
                <a:cs typeface="Arial"/>
              </a:rPr>
              <a:t>كلمة الله</a:t>
            </a:r>
            <a:endParaRPr kumimoji="0" lang="en-US" sz="2400" b="1" i="0" u="none" strike="noStrike" kern="1200" cap="none" spc="0" normalizeH="0" baseline="0" noProof="0" dirty="0">
              <a:ln>
                <a:noFill/>
              </a:ln>
              <a:solidFill>
                <a:srgbClr val="000000"/>
              </a:solidFill>
              <a:effectLst/>
              <a:uLnTx/>
              <a:uFillTx/>
              <a:latin typeface="Arial"/>
              <a:ea typeface="ＭＳ Ｐゴシック"/>
              <a:cs typeface="Arial"/>
            </a:endParaRPr>
          </a:p>
        </p:txBody>
      </p:sp>
      <p:grpSp>
        <p:nvGrpSpPr>
          <p:cNvPr id="2" name="Group 1"/>
          <p:cNvGrpSpPr/>
          <p:nvPr/>
        </p:nvGrpSpPr>
        <p:grpSpPr>
          <a:xfrm>
            <a:off x="0" y="4349824"/>
            <a:ext cx="9144000" cy="2895600"/>
            <a:chOff x="0" y="3962400"/>
            <a:chExt cx="9144000" cy="2895600"/>
          </a:xfrm>
        </p:grpSpPr>
        <p:pic>
          <p:nvPicPr>
            <p:cNvPr id="301060" name="Picture 6" descr="2 Hist of Death Both 00475"/>
            <p:cNvPicPr>
              <a:picLocks noChangeAspect="1" noChangeArrowheads="1"/>
            </p:cNvPicPr>
            <p:nvPr/>
          </p:nvPicPr>
          <p:blipFill>
            <a:blip r:embed="rId3" cstate="print">
              <a:extLst>
                <a:ext uri="{28A0092B-C50C-407E-A947-70E740481C1C}">
                  <a14:useLocalDpi xmlns:a14="http://schemas.microsoft.com/office/drawing/2010/main" val="0"/>
                </a:ext>
              </a:extLst>
            </a:blip>
            <a:srcRect t="57777"/>
            <a:stretch>
              <a:fillRect/>
            </a:stretch>
          </p:blipFill>
          <p:spPr bwMode="auto">
            <a:xfrm>
              <a:off x="0" y="3962400"/>
              <a:ext cx="9144000" cy="289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 name="Rectangle 3"/>
            <p:cNvSpPr txBox="1">
              <a:spLocks noChangeArrowheads="1"/>
            </p:cNvSpPr>
            <p:nvPr/>
          </p:nvSpPr>
          <p:spPr bwMode="auto">
            <a:xfrm>
              <a:off x="0" y="4648200"/>
              <a:ext cx="1447800" cy="838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a:ea typeface="ＭＳ Ｐゴシック"/>
                  <a:cs typeface="Arial"/>
                </a:rPr>
                <a:t>رأي البشر</a:t>
              </a:r>
              <a:endParaRPr kumimoji="0" lang="en-US" sz="2400" b="1" i="0" u="none" strike="noStrike" kern="1200" cap="none" spc="0" normalizeH="0" baseline="0" noProof="0" dirty="0">
                <a:ln>
                  <a:noFill/>
                </a:ln>
                <a:solidFill>
                  <a:srgbClr val="000000"/>
                </a:solidFill>
                <a:effectLst/>
                <a:uLnTx/>
                <a:uFillTx/>
                <a:latin typeface="Arial"/>
                <a:ea typeface="ＭＳ Ｐゴシック"/>
                <a:cs typeface="Arial"/>
              </a:endParaRPr>
            </a:p>
          </p:txBody>
        </p:sp>
        <p:sp>
          <p:nvSpPr>
            <p:cNvPr id="20" name="Rectangle 3"/>
            <p:cNvSpPr txBox="1">
              <a:spLocks noChangeArrowheads="1"/>
            </p:cNvSpPr>
            <p:nvPr/>
          </p:nvSpPr>
          <p:spPr bwMode="auto">
            <a:xfrm>
              <a:off x="3581400" y="4724400"/>
              <a:ext cx="1524000" cy="533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a:ea typeface="ＭＳ Ｐゴシック"/>
                  <a:cs typeface="Arial"/>
                </a:rPr>
                <a:t>ملايين و ملايين السنين</a:t>
              </a:r>
              <a:endParaRPr kumimoji="0" lang="en-US" sz="1400" b="1" i="0" u="none" strike="noStrike" kern="1200" cap="none" spc="0" normalizeH="0" baseline="0" noProof="0" dirty="0">
                <a:ln>
                  <a:noFill/>
                </a:ln>
                <a:solidFill>
                  <a:srgbClr val="000000"/>
                </a:solidFill>
                <a:effectLst/>
                <a:uLnTx/>
                <a:uFillTx/>
                <a:latin typeface="Arial"/>
                <a:ea typeface="ＭＳ Ｐゴシック"/>
                <a:cs typeface="Arial"/>
              </a:endParaRPr>
            </a:p>
          </p:txBody>
        </p:sp>
        <p:sp>
          <p:nvSpPr>
            <p:cNvPr id="21" name="Rectangle 3"/>
            <p:cNvSpPr txBox="1">
              <a:spLocks noChangeArrowheads="1"/>
            </p:cNvSpPr>
            <p:nvPr/>
          </p:nvSpPr>
          <p:spPr bwMode="auto">
            <a:xfrm>
              <a:off x="1295400" y="5562600"/>
              <a:ext cx="1600200" cy="685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a:ea typeface="ＭＳ Ｐゴシック"/>
                  <a:cs typeface="Arial"/>
                </a:rPr>
                <a:t>الموت و الحياة كانا دائماً معاً</a:t>
              </a:r>
              <a:endParaRPr kumimoji="0" lang="en-US" sz="1600" b="1" i="0" u="none" strike="noStrike" kern="1200" cap="none" spc="0" normalizeH="0" baseline="0" noProof="0" dirty="0">
                <a:ln>
                  <a:noFill/>
                </a:ln>
                <a:solidFill>
                  <a:srgbClr val="000000"/>
                </a:solidFill>
                <a:effectLst/>
                <a:uLnTx/>
                <a:uFillTx/>
                <a:latin typeface="Arial"/>
                <a:ea typeface="ＭＳ Ｐゴシック"/>
                <a:cs typeface="Arial"/>
              </a:endParaRPr>
            </a:p>
          </p:txBody>
        </p:sp>
        <p:sp>
          <p:nvSpPr>
            <p:cNvPr id="22" name="Rectangle 3"/>
            <p:cNvSpPr txBox="1">
              <a:spLocks noChangeArrowheads="1"/>
            </p:cNvSpPr>
            <p:nvPr/>
          </p:nvSpPr>
          <p:spPr bwMode="auto">
            <a:xfrm>
              <a:off x="5791200" y="5562600"/>
              <a:ext cx="2590800" cy="533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a:ea typeface="ＭＳ Ｐゴシック"/>
                  <a:cs typeface="Arial"/>
                </a:rPr>
                <a:t>بما أن هناك حياة فالموت موجود</a:t>
              </a:r>
              <a:endParaRPr kumimoji="0" lang="en-US" sz="1600" b="1" i="0" u="none" strike="noStrike" kern="1200" cap="none" spc="0" normalizeH="0" baseline="0" noProof="0" dirty="0">
                <a:ln>
                  <a:noFill/>
                </a:ln>
                <a:solidFill>
                  <a:srgbClr val="000000"/>
                </a:solidFill>
                <a:effectLst/>
                <a:uLnTx/>
                <a:uFillTx/>
                <a:latin typeface="Arial"/>
                <a:ea typeface="ＭＳ Ｐゴシック"/>
                <a:cs typeface="Arial"/>
              </a:endParaRPr>
            </a:p>
          </p:txBody>
        </p:sp>
        <p:sp>
          <p:nvSpPr>
            <p:cNvPr id="23" name="Rectangle 3"/>
            <p:cNvSpPr txBox="1">
              <a:spLocks noChangeArrowheads="1"/>
            </p:cNvSpPr>
            <p:nvPr/>
          </p:nvSpPr>
          <p:spPr bwMode="auto">
            <a:xfrm>
              <a:off x="2971800" y="5562600"/>
              <a:ext cx="2819400"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3366FF"/>
                  </a:solidFill>
                  <a:effectLst/>
                  <a:uLnTx/>
                  <a:uFillTx/>
                  <a:latin typeface="Arial"/>
                  <a:ea typeface="ＭＳ Ｐゴシック"/>
                  <a:cs typeface="Arial"/>
                </a:rPr>
                <a:t>الموت دائم</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2000" dirty="0">
                  <a:solidFill>
                    <a:srgbClr val="3366FF"/>
                  </a:solidFill>
                  <a:latin typeface="Arial"/>
                  <a:ea typeface="ＭＳ Ｐゴシック"/>
                  <a:cs typeface="Arial"/>
                </a:rPr>
                <a:t>جزء من التاريخ</a:t>
              </a:r>
              <a:endParaRPr kumimoji="0" lang="en-US" sz="2000" b="0" i="0" u="none" strike="noStrike" kern="1200" cap="none" spc="0" normalizeH="0" baseline="0" noProof="0" dirty="0">
                <a:ln>
                  <a:noFill/>
                </a:ln>
                <a:solidFill>
                  <a:srgbClr val="3366FF"/>
                </a:solidFill>
                <a:effectLst/>
                <a:uLnTx/>
                <a:uFillTx/>
                <a:latin typeface="Arial"/>
                <a:ea typeface="ＭＳ Ｐゴシック"/>
                <a:cs typeface="Arial"/>
              </a:endParaRPr>
            </a:p>
          </p:txBody>
        </p:sp>
      </p:grpSp>
      <p:sp>
        <p:nvSpPr>
          <p:cNvPr id="24" name="Title 1"/>
          <p:cNvSpPr txBox="1">
            <a:spLocks/>
          </p:cNvSpPr>
          <p:nvPr/>
        </p:nvSpPr>
        <p:spPr>
          <a:xfrm>
            <a:off x="0" y="0"/>
            <a:ext cx="9144000" cy="719138"/>
          </a:xfrm>
          <a:prstGeom prst="rect">
            <a:avLst/>
          </a:prstGeom>
          <a:solidFill>
            <a:srgbClr val="000000"/>
          </a:solidFill>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charset="-128"/>
                <a:cs typeface="ＭＳ Ｐゴシック" charset="-128"/>
              </a:rPr>
              <a:t>منذ متى وجد الموت (رو 5 : 12) ؟</a:t>
            </a:r>
            <a:endPar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ＭＳ Ｐゴシック" charset="-128"/>
            </a:endParaRPr>
          </a:p>
        </p:txBody>
      </p:sp>
    </p:spTree>
    <p:extLst>
      <p:ext uri="{BB962C8B-B14F-4D97-AF65-F5344CB8AC3E}">
        <p14:creationId xmlns:p14="http://schemas.microsoft.com/office/powerpoint/2010/main" val="7579765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74113" name="Picture 2" descr="sharing frui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7813" y="0"/>
            <a:ext cx="8077200" cy="673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3851275" y="0"/>
            <a:ext cx="5292725" cy="936625"/>
          </a:xfrm>
          <a:ln>
            <a:miter lim="800000"/>
            <a:headEnd/>
            <a:tailEnd/>
          </a:ln>
        </p:spPr>
        <p:txBody>
          <a:bodyPr anchor="b"/>
          <a:lstStyle/>
          <a:p>
            <a:pPr algn="r">
              <a:defRPr/>
            </a:pPr>
            <a:r>
              <a:rPr lang="ar-JO" sz="4000" b="1"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رومية 5 : 12 </a:t>
            </a:r>
            <a:endParaRPr lang="en-US" sz="4000" b="1"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endParaRPr>
          </a:p>
        </p:txBody>
      </p:sp>
      <p:sp>
        <p:nvSpPr>
          <p:cNvPr id="7" name="Title 1"/>
          <p:cNvSpPr txBox="1">
            <a:spLocks/>
          </p:cNvSpPr>
          <p:nvPr/>
        </p:nvSpPr>
        <p:spPr bwMode="auto">
          <a:xfrm>
            <a:off x="251520" y="332656"/>
            <a:ext cx="3168352" cy="4810856"/>
          </a:xfrm>
          <a:prstGeom prst="rect">
            <a:avLst/>
          </a:prstGeom>
          <a:noFill/>
          <a:ln w="9525">
            <a:noFill/>
            <a:miter lim="800000"/>
            <a:headEnd/>
            <a:tailEnd/>
          </a:ln>
        </p:spPr>
        <p:txBody>
          <a:bodyPr anchor="b"/>
          <a:lst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Arial Narrow" pitchFamily="-111" charset="0"/>
              </a:defRPr>
            </a:lvl6pPr>
            <a:lvl7pPr marL="914400" algn="l" rtl="0" fontAlgn="base">
              <a:spcBef>
                <a:spcPct val="0"/>
              </a:spcBef>
              <a:spcAft>
                <a:spcPct val="0"/>
              </a:spcAft>
              <a:defRPr sz="4400">
                <a:solidFill>
                  <a:schemeClr val="tx2"/>
                </a:solidFill>
                <a:latin typeface="Arial Narrow" pitchFamily="-111" charset="0"/>
              </a:defRPr>
            </a:lvl7pPr>
            <a:lvl8pPr marL="1371600" algn="l" rtl="0" fontAlgn="base">
              <a:spcBef>
                <a:spcPct val="0"/>
              </a:spcBef>
              <a:spcAft>
                <a:spcPct val="0"/>
              </a:spcAft>
              <a:defRPr sz="4400">
                <a:solidFill>
                  <a:schemeClr val="tx2"/>
                </a:solidFill>
                <a:latin typeface="Arial Narrow" pitchFamily="-111" charset="0"/>
              </a:defRPr>
            </a:lvl8pPr>
            <a:lvl9pPr marL="1828800" algn="l" rtl="0" fontAlgn="base">
              <a:spcBef>
                <a:spcPct val="0"/>
              </a:spcBef>
              <a:spcAft>
                <a:spcPct val="0"/>
              </a:spcAft>
              <a:defRPr sz="4400">
                <a:solidFill>
                  <a:schemeClr val="tx2"/>
                </a:solidFill>
                <a:latin typeface="Arial Narrow" pitchFamily="-111"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CC"/>
                </a:solidFill>
                <a:effectLst>
                  <a:glow rad="101600">
                    <a:srgbClr val="000000">
                      <a:alpha val="75000"/>
                    </a:srgbClr>
                  </a:glow>
                </a:effectLst>
                <a:uLnTx/>
                <a:uFillTx/>
                <a:latin typeface="Arial Narrow"/>
                <a:ea typeface="ＭＳ Ｐゴシック" pitchFamily="-111" charset="-128"/>
              </a:rPr>
              <a:t>من أجل ذلك كأنما بإنسان واحد دخلت الخطية إلى العالم و بالخطية الموت و هكذا اجتاز الموت إلى جميع</a:t>
            </a:r>
            <a:r>
              <a:rPr kumimoji="0" lang="ar-JO" sz="3600" b="1" i="0" u="none" strike="noStrike" kern="1200" cap="none" spc="0" normalizeH="0" noProof="0" dirty="0">
                <a:ln>
                  <a:noFill/>
                </a:ln>
                <a:solidFill>
                  <a:srgbClr val="FFFFCC"/>
                </a:solidFill>
                <a:effectLst>
                  <a:glow rad="101600">
                    <a:srgbClr val="000000">
                      <a:alpha val="75000"/>
                    </a:srgbClr>
                  </a:glow>
                </a:effectLst>
                <a:uLnTx/>
                <a:uFillTx/>
                <a:latin typeface="Arial Narrow"/>
                <a:ea typeface="ＭＳ Ｐゴシック" pitchFamily="-111" charset="-128"/>
              </a:rPr>
              <a:t> الناس إذ أخطأ الجميع </a:t>
            </a:r>
            <a:endParaRPr kumimoji="0" lang="en-US" sz="3600" b="1" i="0" u="none" strike="noStrike" kern="1200" cap="none" spc="0" normalizeH="0" baseline="0" noProof="0" dirty="0">
              <a:ln>
                <a:noFill/>
              </a:ln>
              <a:solidFill>
                <a:srgbClr val="FFFFCC"/>
              </a:solidFill>
              <a:effectLst>
                <a:glow rad="101600">
                  <a:srgbClr val="000000">
                    <a:alpha val="75000"/>
                  </a:srgbClr>
                </a:glow>
              </a:effectLst>
              <a:uLnTx/>
              <a:uFillTx/>
              <a:latin typeface="Arial Narrow"/>
              <a:ea typeface="ＭＳ Ｐゴシック" pitchFamily="-111" charset="-128"/>
            </a:endParaRPr>
          </a:p>
        </p:txBody>
      </p:sp>
    </p:spTree>
    <p:extLst>
      <p:ext uri="{BB962C8B-B14F-4D97-AF65-F5344CB8AC3E}">
        <p14:creationId xmlns:p14="http://schemas.microsoft.com/office/powerpoint/2010/main" val="138517014"/>
      </p:ext>
    </p:extLst>
  </p:cSld>
  <p:clrMapOvr>
    <a:overrideClrMapping bg1="lt1" tx1="dk1" bg2="lt2" tx2="dk2" accent1="accent1" accent2="accent2" accent3="accent3" accent4="accent4" accent5="accent5" accent6="accent6" hlink="hlink" folHlink="folHlink"/>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body" idx="1"/>
          </p:nvPr>
        </p:nvSpPr>
        <p:spPr>
          <a:xfrm>
            <a:off x="5181600" y="2895600"/>
            <a:ext cx="3962400" cy="3276600"/>
          </a:xfrm>
        </p:spPr>
        <p:txBody>
          <a:bodyPr/>
          <a:lstStyle/>
          <a:p>
            <a:pPr algn="r" eaLnBrk="1" hangingPunct="1">
              <a:lnSpc>
                <a:spcPct val="90000"/>
              </a:lnSpc>
              <a:buNone/>
            </a:pPr>
            <a:r>
              <a:rPr lang="ar-JO" b="1" dirty="0">
                <a:solidFill>
                  <a:schemeClr val="bg1"/>
                </a:solidFill>
                <a:latin typeface="Arial" charset="0"/>
              </a:rPr>
              <a:t>- التوحيد</a:t>
            </a:r>
            <a:endParaRPr lang="en-US" b="1" dirty="0">
              <a:solidFill>
                <a:schemeClr val="bg1"/>
              </a:solidFill>
              <a:latin typeface="Arial" charset="0"/>
            </a:endParaRPr>
          </a:p>
          <a:p>
            <a:pPr algn="r" eaLnBrk="1" hangingPunct="1">
              <a:lnSpc>
                <a:spcPct val="90000"/>
              </a:lnSpc>
              <a:buNone/>
            </a:pPr>
            <a:r>
              <a:rPr lang="ar-JO" b="1" dirty="0">
                <a:solidFill>
                  <a:schemeClr val="bg1"/>
                </a:solidFill>
                <a:latin typeface="Arial" charset="0"/>
              </a:rPr>
              <a:t>- الله المتسيد</a:t>
            </a:r>
            <a:endParaRPr lang="en-US" b="1" dirty="0">
              <a:solidFill>
                <a:schemeClr val="bg1"/>
              </a:solidFill>
              <a:latin typeface="Arial" charset="0"/>
            </a:endParaRPr>
          </a:p>
          <a:p>
            <a:pPr algn="r" eaLnBrk="1" hangingPunct="1">
              <a:lnSpc>
                <a:spcPct val="90000"/>
              </a:lnSpc>
              <a:buNone/>
            </a:pPr>
            <a:r>
              <a:rPr lang="ar-JO" altLang="ja-JP" b="1" dirty="0">
                <a:solidFill>
                  <a:schemeClr val="bg1"/>
                </a:solidFill>
                <a:latin typeface="Arial" charset="0"/>
              </a:rPr>
              <a:t>- الكل حسن</a:t>
            </a:r>
            <a:endParaRPr lang="en-US" altLang="ja-JP" b="1" dirty="0">
              <a:solidFill>
                <a:schemeClr val="bg1"/>
              </a:solidFill>
              <a:latin typeface="Arial" charset="0"/>
            </a:endParaRPr>
          </a:p>
          <a:p>
            <a:pPr algn="r" eaLnBrk="1" hangingPunct="1">
              <a:lnSpc>
                <a:spcPct val="90000"/>
              </a:lnSpc>
              <a:buNone/>
            </a:pPr>
            <a:r>
              <a:rPr lang="ar-JO" b="1" dirty="0">
                <a:solidFill>
                  <a:schemeClr val="bg1"/>
                </a:solidFill>
                <a:latin typeface="Arial" charset="0"/>
              </a:rPr>
              <a:t>- الإنسان بدون خطية</a:t>
            </a:r>
            <a:endParaRPr lang="en-US" b="1" dirty="0">
              <a:solidFill>
                <a:schemeClr val="bg1"/>
              </a:solidFill>
              <a:latin typeface="Arial" charset="0"/>
            </a:endParaRPr>
          </a:p>
          <a:p>
            <a:pPr algn="r" eaLnBrk="1" hangingPunct="1">
              <a:lnSpc>
                <a:spcPct val="90000"/>
              </a:lnSpc>
              <a:buNone/>
            </a:pPr>
            <a:r>
              <a:rPr lang="ar-JO" b="1" dirty="0">
                <a:solidFill>
                  <a:schemeClr val="bg1"/>
                </a:solidFill>
                <a:latin typeface="Arial" charset="0"/>
              </a:rPr>
              <a:t>- لا ألم و لا شر</a:t>
            </a:r>
            <a:endParaRPr lang="en-US" b="1" dirty="0">
              <a:solidFill>
                <a:schemeClr val="bg1"/>
              </a:solidFill>
              <a:latin typeface="Arial" charset="0"/>
            </a:endParaRPr>
          </a:p>
          <a:p>
            <a:pPr algn="r" eaLnBrk="1" hangingPunct="1">
              <a:lnSpc>
                <a:spcPct val="90000"/>
              </a:lnSpc>
              <a:buNone/>
            </a:pPr>
            <a:r>
              <a:rPr lang="ar-JO" b="1" dirty="0">
                <a:solidFill>
                  <a:schemeClr val="bg1"/>
                </a:solidFill>
                <a:latin typeface="Arial" charset="0"/>
              </a:rPr>
              <a:t>- الحكم مع الله</a:t>
            </a:r>
            <a:endParaRPr lang="en-US" b="1" dirty="0">
              <a:solidFill>
                <a:schemeClr val="bg1"/>
              </a:solidFill>
              <a:latin typeface="Arial" charset="0"/>
            </a:endParaRPr>
          </a:p>
        </p:txBody>
      </p:sp>
      <p:pic>
        <p:nvPicPr>
          <p:cNvPr id="354306"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b="8888"/>
          <a:stretch>
            <a:fillRect/>
          </a:stretch>
        </p:blipFill>
        <p:spPr bwMode="auto">
          <a:xfrm>
            <a:off x="0" y="609600"/>
            <a:ext cx="5132388" cy="624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4307" name="Rectangle 4"/>
          <p:cNvSpPr>
            <a:spLocks noGrp="1" noChangeArrowheads="1"/>
          </p:cNvSpPr>
          <p:nvPr>
            <p:ph type="title"/>
          </p:nvPr>
        </p:nvSpPr>
        <p:spPr>
          <a:xfrm>
            <a:off x="2819400" y="457200"/>
            <a:ext cx="6324600" cy="1295400"/>
          </a:xfrm>
          <a:solidFill>
            <a:srgbClr val="AB0D0D"/>
          </a:solidFill>
        </p:spPr>
        <p:txBody>
          <a:bodyPr/>
          <a:lstStyle/>
          <a:p>
            <a:pPr eaLnBrk="1" hangingPunct="1"/>
            <a:r>
              <a:rPr lang="ar-JO" b="1" dirty="0">
                <a:solidFill>
                  <a:schemeClr val="bg1"/>
                </a:solidFill>
                <a:latin typeface="Arial" charset="0"/>
              </a:rPr>
              <a:t>الإنتخاب الطبيعي,            الموت و المعاناة</a:t>
            </a:r>
            <a:endParaRPr lang="en-US" dirty="0">
              <a:latin typeface="Arial" charset="0"/>
            </a:endParaRPr>
          </a:p>
        </p:txBody>
      </p:sp>
      <p:pic>
        <p:nvPicPr>
          <p:cNvPr id="354308" name="Picture 6" descr="foote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4309" name="Text Box 7"/>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b="1" dirty="0">
                <a:solidFill>
                  <a:schemeClr val="bg1"/>
                </a:solidFill>
                <a:cs typeface="Arial" charset="0"/>
              </a:rPr>
              <a:t>مشاكل لاهوتية</a:t>
            </a:r>
            <a:endParaRPr lang="en-US" b="1" dirty="0">
              <a:solidFill>
                <a:schemeClr val="bg1"/>
              </a:solidFill>
              <a:cs typeface="Arial" charset="0"/>
            </a:endParaRPr>
          </a:p>
        </p:txBody>
      </p:sp>
      <p:sp>
        <p:nvSpPr>
          <p:cNvPr id="106504" name="Rectangle 8"/>
          <p:cNvSpPr>
            <a:spLocks noChangeArrowheads="1"/>
          </p:cNvSpPr>
          <p:nvPr/>
        </p:nvSpPr>
        <p:spPr bwMode="auto">
          <a:xfrm>
            <a:off x="4876800" y="1676400"/>
            <a:ext cx="373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r>
              <a:rPr lang="ar-JO" sz="3600" b="1" u="sng" dirty="0">
                <a:solidFill>
                  <a:schemeClr val="bg1"/>
                </a:solidFill>
                <a:cs typeface="Arial" charset="0"/>
              </a:rPr>
              <a:t>الخلق يدخل في    تكوين 3</a:t>
            </a:r>
            <a:endParaRPr lang="en-US" sz="3600" u="sng" dirty="0">
              <a:solidFill>
                <a:schemeClr val="tx2"/>
              </a:solidFill>
              <a:cs typeface="Arial" charset="0"/>
            </a:endParaRPr>
          </a:p>
        </p:txBody>
      </p:sp>
      <p:sp>
        <p:nvSpPr>
          <p:cNvPr id="354311" name="Text Box 14"/>
          <p:cNvSpPr txBox="1">
            <a:spLocks noChangeArrowheads="1"/>
          </p:cNvSpPr>
          <p:nvPr/>
        </p:nvSpPr>
        <p:spPr bwMode="auto">
          <a:xfrm>
            <a:off x="8329162" y="44450"/>
            <a:ext cx="67037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cs typeface="Arial" charset="0"/>
              </a:rPr>
              <a:t>70و</a:t>
            </a:r>
            <a:endParaRPr lang="en-US" b="1" dirty="0">
              <a:solidFill>
                <a:schemeClr val="bg1"/>
              </a:solidFill>
              <a:cs typeface="Arial" charset="0"/>
            </a:endParaRPr>
          </a:p>
        </p:txBody>
      </p:sp>
      <p:sp>
        <p:nvSpPr>
          <p:cNvPr id="354312" name="Text Box 14"/>
          <p:cNvSpPr txBox="1">
            <a:spLocks noChangeArrowheads="1"/>
          </p:cNvSpPr>
          <p:nvPr/>
        </p:nvSpPr>
        <p:spPr bwMode="auto">
          <a:xfrm>
            <a:off x="8397781" y="404813"/>
            <a:ext cx="6335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cs typeface="Arial" charset="0"/>
              </a:rPr>
              <a:t>3.د.</a:t>
            </a:r>
            <a:endParaRPr lang="en-US" b="1" dirty="0">
              <a:solidFill>
                <a:schemeClr val="bg1"/>
              </a:solidFill>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6504">
                                            <p:txEl>
                                              <p:pRg st="0" end="0"/>
                                            </p:txEl>
                                          </p:spTgt>
                                        </p:tgtEl>
                                        <p:attrNameLst>
                                          <p:attrName>style.visibility</p:attrName>
                                        </p:attrNameLst>
                                      </p:cBhvr>
                                      <p:to>
                                        <p:strVal val="visible"/>
                                      </p:to>
                                    </p:set>
                                    <p:animEffect transition="in" filter="dissolve">
                                      <p:cBhvr>
                                        <p:cTn id="7" dur="500"/>
                                        <p:tgtEl>
                                          <p:spTgt spid="10650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6498">
                                            <p:txEl>
                                              <p:pRg st="0" end="0"/>
                                            </p:txEl>
                                          </p:spTgt>
                                        </p:tgtEl>
                                        <p:attrNameLst>
                                          <p:attrName>style.visibility</p:attrName>
                                        </p:attrNameLst>
                                      </p:cBhvr>
                                      <p:to>
                                        <p:strVal val="visible"/>
                                      </p:to>
                                    </p:set>
                                    <p:animEffect transition="in" filter="dissolve">
                                      <p:cBhvr>
                                        <p:cTn id="12" dur="500"/>
                                        <p:tgtEl>
                                          <p:spTgt spid="10649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6498">
                                            <p:txEl>
                                              <p:pRg st="1" end="1"/>
                                            </p:txEl>
                                          </p:spTgt>
                                        </p:tgtEl>
                                        <p:attrNameLst>
                                          <p:attrName>style.visibility</p:attrName>
                                        </p:attrNameLst>
                                      </p:cBhvr>
                                      <p:to>
                                        <p:strVal val="visible"/>
                                      </p:to>
                                    </p:set>
                                    <p:animEffect transition="in" filter="dissolve">
                                      <p:cBhvr>
                                        <p:cTn id="17" dur="500"/>
                                        <p:tgtEl>
                                          <p:spTgt spid="10649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6498">
                                            <p:txEl>
                                              <p:pRg st="2" end="2"/>
                                            </p:txEl>
                                          </p:spTgt>
                                        </p:tgtEl>
                                        <p:attrNameLst>
                                          <p:attrName>style.visibility</p:attrName>
                                        </p:attrNameLst>
                                      </p:cBhvr>
                                      <p:to>
                                        <p:strVal val="visible"/>
                                      </p:to>
                                    </p:set>
                                    <p:animEffect transition="in" filter="dissolve">
                                      <p:cBhvr>
                                        <p:cTn id="22" dur="500"/>
                                        <p:tgtEl>
                                          <p:spTgt spid="10649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06498">
                                            <p:txEl>
                                              <p:pRg st="3" end="3"/>
                                            </p:txEl>
                                          </p:spTgt>
                                        </p:tgtEl>
                                        <p:attrNameLst>
                                          <p:attrName>style.visibility</p:attrName>
                                        </p:attrNameLst>
                                      </p:cBhvr>
                                      <p:to>
                                        <p:strVal val="visible"/>
                                      </p:to>
                                    </p:set>
                                    <p:animEffect transition="in" filter="dissolve">
                                      <p:cBhvr>
                                        <p:cTn id="27" dur="500"/>
                                        <p:tgtEl>
                                          <p:spTgt spid="10649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06498">
                                            <p:txEl>
                                              <p:pRg st="4" end="4"/>
                                            </p:txEl>
                                          </p:spTgt>
                                        </p:tgtEl>
                                        <p:attrNameLst>
                                          <p:attrName>style.visibility</p:attrName>
                                        </p:attrNameLst>
                                      </p:cBhvr>
                                      <p:to>
                                        <p:strVal val="visible"/>
                                      </p:to>
                                    </p:set>
                                    <p:animEffect transition="in" filter="dissolve">
                                      <p:cBhvr>
                                        <p:cTn id="32" dur="500"/>
                                        <p:tgtEl>
                                          <p:spTgt spid="106498">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06498">
                                            <p:txEl>
                                              <p:pRg st="5" end="5"/>
                                            </p:txEl>
                                          </p:spTgt>
                                        </p:tgtEl>
                                        <p:attrNameLst>
                                          <p:attrName>style.visibility</p:attrName>
                                        </p:attrNameLst>
                                      </p:cBhvr>
                                      <p:to>
                                        <p:strVal val="visible"/>
                                      </p:to>
                                    </p:set>
                                    <p:animEffect transition="in" filter="dissolve">
                                      <p:cBhvr>
                                        <p:cTn id="37" dur="500"/>
                                        <p:tgtEl>
                                          <p:spTgt spid="10649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8" grpId="0" build="p" autoUpdateAnimBg="0"/>
      <p:bldP spid="106504" grpId="0" build="p"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3" name="Picture 2" descr="foote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6354" name="Picture 3" descr="Creation of Adam"/>
          <p:cNvPicPr>
            <a:picLocks noChangeAspect="1" noChangeArrowheads="1"/>
          </p:cNvPicPr>
          <p:nvPr/>
        </p:nvPicPr>
        <p:blipFill>
          <a:blip r:embed="rId3" cstate="print">
            <a:lum bright="12000"/>
            <a:extLst>
              <a:ext uri="{28A0092B-C50C-407E-A947-70E740481C1C}">
                <a14:useLocalDpi xmlns:a14="http://schemas.microsoft.com/office/drawing/2010/main"/>
              </a:ext>
            </a:extLst>
          </a:blip>
          <a:srcRect/>
          <a:stretch>
            <a:fillRect/>
          </a:stretch>
        </p:blipFill>
        <p:spPr bwMode="auto">
          <a:xfrm>
            <a:off x="0" y="0"/>
            <a:ext cx="9144000" cy="607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1731" name="Rectangle 4"/>
          <p:cNvSpPr>
            <a:spLocks noGrp="1" noChangeArrowheads="1"/>
          </p:cNvSpPr>
          <p:nvPr>
            <p:ph type="ctrTitle"/>
          </p:nvPr>
        </p:nvSpPr>
        <p:spPr>
          <a:xfrm>
            <a:off x="0" y="404664"/>
            <a:ext cx="8143900" cy="838200"/>
          </a:xfrm>
        </p:spPr>
        <p:txBody>
          <a:bodyPr/>
          <a:lstStyle/>
          <a:p>
            <a:pPr algn="r" eaLnBrk="1" hangingPunct="1">
              <a:defRPr/>
            </a:pPr>
            <a:r>
              <a:rPr lang="ar-JO" b="1" u="sng" dirty="0">
                <a:solidFill>
                  <a:schemeClr val="tx1"/>
                </a:solidFill>
                <a:effectLst>
                  <a:glow rad="152400">
                    <a:schemeClr val="bg1">
                      <a:alpha val="88000"/>
                    </a:schemeClr>
                  </a:glow>
                </a:effectLst>
              </a:rPr>
              <a:t>من هو الإنسان بالحقيقة ؟</a:t>
            </a:r>
            <a:endParaRPr lang="en-US" u="sng" dirty="0">
              <a:solidFill>
                <a:schemeClr val="tx1"/>
              </a:solidFill>
              <a:effectLst>
                <a:glow rad="152400">
                  <a:schemeClr val="bg1">
                    <a:alpha val="88000"/>
                  </a:schemeClr>
                </a:glow>
              </a:effectLst>
            </a:endParaRPr>
          </a:p>
        </p:txBody>
      </p:sp>
      <p:sp>
        <p:nvSpPr>
          <p:cNvPr id="108549" name="Rectangle 5"/>
          <p:cNvSpPr>
            <a:spLocks noGrp="1" noChangeArrowheads="1"/>
          </p:cNvSpPr>
          <p:nvPr>
            <p:ph type="subTitle" idx="1"/>
          </p:nvPr>
        </p:nvSpPr>
        <p:spPr>
          <a:xfrm>
            <a:off x="152400" y="1354832"/>
            <a:ext cx="8991600" cy="4738464"/>
          </a:xfrm>
        </p:spPr>
        <p:txBody>
          <a:bodyPr/>
          <a:lstStyle/>
          <a:p>
            <a:pPr marL="454025" indent="-454025" algn="r" eaLnBrk="1" hangingPunct="1">
              <a:defRPr/>
            </a:pPr>
            <a:r>
              <a:rPr lang="ar-JO" sz="4000" b="1" dirty="0">
                <a:effectLst>
                  <a:glow rad="152400">
                    <a:schemeClr val="bg1">
                      <a:alpha val="88000"/>
                    </a:schemeClr>
                  </a:glow>
                </a:effectLst>
              </a:rPr>
              <a:t>* مخلوق من الطين (تك 2 : 7) ليس من أشكال الحياة الأقل .</a:t>
            </a:r>
            <a:endParaRPr lang="en-US" sz="4000" b="1" dirty="0">
              <a:effectLst>
                <a:glow rad="152400">
                  <a:schemeClr val="bg1">
                    <a:alpha val="88000"/>
                  </a:schemeClr>
                </a:glow>
              </a:effectLst>
            </a:endParaRPr>
          </a:p>
          <a:p>
            <a:pPr marL="454025" indent="-454025" algn="r" eaLnBrk="1" hangingPunct="1">
              <a:defRPr/>
            </a:pPr>
            <a:r>
              <a:rPr lang="ar-JO" sz="4000" b="1" dirty="0">
                <a:effectLst>
                  <a:glow rad="152400">
                    <a:schemeClr val="bg1">
                      <a:alpha val="88000"/>
                    </a:schemeClr>
                  </a:glow>
                </a:effectLst>
              </a:rPr>
              <a:t>* رأس الكائنات المخلوقة (تك 1 : 26 – 27) مخلوق على صورة الله .</a:t>
            </a:r>
            <a:endParaRPr lang="en-US" sz="4000" b="1" dirty="0">
              <a:effectLst>
                <a:glow rad="152400">
                  <a:schemeClr val="bg1">
                    <a:alpha val="88000"/>
                  </a:schemeClr>
                </a:glow>
              </a:effectLst>
            </a:endParaRPr>
          </a:p>
          <a:p>
            <a:pPr marL="454025" indent="-454025" algn="r" eaLnBrk="1" hangingPunct="1">
              <a:defRPr/>
            </a:pPr>
            <a:r>
              <a:rPr lang="ar-JO" sz="4000" b="1" dirty="0">
                <a:effectLst>
                  <a:glow rad="152400">
                    <a:schemeClr val="bg1">
                      <a:alpha val="88000"/>
                    </a:schemeClr>
                  </a:glow>
                </a:effectLst>
              </a:rPr>
              <a:t>* تم تكليفه بالحكم مع الله (تك 1 : 28) ليس مع حيوان أو آلهة .</a:t>
            </a:r>
            <a:endParaRPr lang="en-US" sz="4000" b="1" dirty="0">
              <a:effectLst>
                <a:glow rad="152400">
                  <a:schemeClr val="bg1">
                    <a:alpha val="88000"/>
                  </a:schemeClr>
                </a:glow>
              </a:effectLst>
            </a:endParaRPr>
          </a:p>
        </p:txBody>
      </p:sp>
      <p:sp>
        <p:nvSpPr>
          <p:cNvPr id="356357" name="Text Box 6"/>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b="1" dirty="0">
                <a:solidFill>
                  <a:schemeClr val="bg1"/>
                </a:solidFill>
                <a:cs typeface="Arial" charset="0"/>
              </a:rPr>
              <a:t>مشاكل لاهوتية</a:t>
            </a:r>
            <a:endParaRPr lang="en-US" b="1" dirty="0">
              <a:solidFill>
                <a:schemeClr val="bg1"/>
              </a:solidFill>
              <a:cs typeface="Arial" charset="0"/>
            </a:endParaRPr>
          </a:p>
        </p:txBody>
      </p:sp>
      <p:sp>
        <p:nvSpPr>
          <p:cNvPr id="356358" name="Text Box 14"/>
          <p:cNvSpPr txBox="1">
            <a:spLocks noChangeArrowheads="1"/>
          </p:cNvSpPr>
          <p:nvPr/>
        </p:nvSpPr>
        <p:spPr bwMode="auto">
          <a:xfrm>
            <a:off x="8329162" y="44450"/>
            <a:ext cx="670376" cy="46166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cs typeface="Arial" charset="0"/>
              </a:rPr>
              <a:t>70و</a:t>
            </a:r>
            <a:endParaRPr lang="en-US" b="1" dirty="0">
              <a:solidFill>
                <a:schemeClr val="bg1"/>
              </a:solidFill>
              <a:cs typeface="Arial" charset="0"/>
            </a:endParaRPr>
          </a:p>
        </p:txBody>
      </p:sp>
      <p:sp>
        <p:nvSpPr>
          <p:cNvPr id="356359" name="Text Box 14"/>
          <p:cNvSpPr txBox="1">
            <a:spLocks noChangeArrowheads="1"/>
          </p:cNvSpPr>
          <p:nvPr/>
        </p:nvSpPr>
        <p:spPr bwMode="auto">
          <a:xfrm>
            <a:off x="8366031" y="590550"/>
            <a:ext cx="633507" cy="46166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cs typeface="Arial" charset="0"/>
              </a:rPr>
              <a:t>3.ه.</a:t>
            </a:r>
            <a:endParaRPr lang="en-US" b="1" dirty="0">
              <a:solidFill>
                <a:schemeClr val="bg1"/>
              </a:solidFill>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8549">
                                            <p:txEl>
                                              <p:pRg st="0" end="0"/>
                                            </p:txEl>
                                          </p:spTgt>
                                        </p:tgtEl>
                                        <p:attrNameLst>
                                          <p:attrName>style.visibility</p:attrName>
                                        </p:attrNameLst>
                                      </p:cBhvr>
                                      <p:to>
                                        <p:strVal val="visible"/>
                                      </p:to>
                                    </p:set>
                                    <p:animEffect transition="in" filter="fade">
                                      <p:cBhvr>
                                        <p:cTn id="7" dur="500"/>
                                        <p:tgtEl>
                                          <p:spTgt spid="10854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8549">
                                            <p:txEl>
                                              <p:pRg st="1" end="1"/>
                                            </p:txEl>
                                          </p:spTgt>
                                        </p:tgtEl>
                                        <p:attrNameLst>
                                          <p:attrName>style.visibility</p:attrName>
                                        </p:attrNameLst>
                                      </p:cBhvr>
                                      <p:to>
                                        <p:strVal val="visible"/>
                                      </p:to>
                                    </p:set>
                                    <p:animEffect transition="in" filter="fade">
                                      <p:cBhvr>
                                        <p:cTn id="12" dur="500"/>
                                        <p:tgtEl>
                                          <p:spTgt spid="10854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8549">
                                            <p:txEl>
                                              <p:pRg st="2" end="2"/>
                                            </p:txEl>
                                          </p:spTgt>
                                        </p:tgtEl>
                                        <p:attrNameLst>
                                          <p:attrName>style.visibility</p:attrName>
                                        </p:attrNameLst>
                                      </p:cBhvr>
                                      <p:to>
                                        <p:strVal val="visible"/>
                                      </p:to>
                                    </p:set>
                                    <p:animEffect transition="in" filter="fade">
                                      <p:cBhvr>
                                        <p:cTn id="17" dur="500"/>
                                        <p:tgtEl>
                                          <p:spTgt spid="10854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9" grpId="0" build="p"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2" descr="3244jwdu7xbi46"/>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7378" name="Rectangle 3"/>
          <p:cNvSpPr>
            <a:spLocks noGrp="1" noChangeArrowheads="1"/>
          </p:cNvSpPr>
          <p:nvPr>
            <p:ph type="title"/>
          </p:nvPr>
        </p:nvSpPr>
        <p:spPr>
          <a:xfrm>
            <a:off x="128588" y="1268413"/>
            <a:ext cx="8764587" cy="1143000"/>
          </a:xfrm>
        </p:spPr>
        <p:txBody>
          <a:bodyPr/>
          <a:lstStyle/>
          <a:p>
            <a:pPr eaLnBrk="1" hangingPunct="1"/>
            <a:r>
              <a:rPr lang="ar-JO" b="1" dirty="0"/>
              <a:t>الإنسان مثل الحيوانات </a:t>
            </a:r>
            <a:br>
              <a:rPr lang="ar-JO" b="1" dirty="0"/>
            </a:br>
            <a:r>
              <a:rPr lang="ar-JO" b="1" dirty="0"/>
              <a:t>يتكاثر حسب نوعه</a:t>
            </a:r>
            <a:endParaRPr lang="en-US" b="1" dirty="0">
              <a:latin typeface="Arial" charset="0"/>
            </a:endParaRPr>
          </a:p>
        </p:txBody>
      </p:sp>
      <p:pic>
        <p:nvPicPr>
          <p:cNvPr id="357379" name="Picture 4" descr="foote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7380" name="Text Box 5"/>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b="1" dirty="0">
                <a:solidFill>
                  <a:schemeClr val="bg1"/>
                </a:solidFill>
                <a:cs typeface="Arial" charset="0"/>
              </a:rPr>
              <a:t>مشاكل لاهوتية</a:t>
            </a:r>
            <a:endParaRPr lang="en-US" b="1" dirty="0">
              <a:solidFill>
                <a:schemeClr val="bg1"/>
              </a:solidFill>
              <a:cs typeface="Arial" charset="0"/>
            </a:endParaRPr>
          </a:p>
        </p:txBody>
      </p:sp>
      <p:sp>
        <p:nvSpPr>
          <p:cNvPr id="357381" name="Text Box 14"/>
          <p:cNvSpPr txBox="1">
            <a:spLocks noChangeArrowheads="1"/>
          </p:cNvSpPr>
          <p:nvPr/>
        </p:nvSpPr>
        <p:spPr bwMode="auto">
          <a:xfrm>
            <a:off x="8329162" y="44450"/>
            <a:ext cx="670376"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cs typeface="Arial" charset="0"/>
              </a:rPr>
              <a:t>70و</a:t>
            </a:r>
            <a:endParaRPr lang="en-US" b="1" dirty="0">
              <a:solidFill>
                <a:schemeClr val="bg1"/>
              </a:solidFill>
              <a:cs typeface="Arial" charset="0"/>
            </a:endParaRPr>
          </a:p>
        </p:txBody>
      </p:sp>
      <p:sp>
        <p:nvSpPr>
          <p:cNvPr id="357382" name="Text Box 14"/>
          <p:cNvSpPr txBox="1">
            <a:spLocks noChangeArrowheads="1"/>
          </p:cNvSpPr>
          <p:nvPr/>
        </p:nvSpPr>
        <p:spPr bwMode="auto">
          <a:xfrm>
            <a:off x="8366031" y="590550"/>
            <a:ext cx="633507" cy="46166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cs typeface="Arial" charset="0"/>
              </a:rPr>
              <a:t>3.ه.</a:t>
            </a:r>
            <a:endParaRPr lang="en-US" b="1" dirty="0">
              <a:solidFill>
                <a:schemeClr val="bg1"/>
              </a:solidFill>
              <a:cs typeface="Arial" charset="0"/>
            </a:endParaRPr>
          </a:p>
        </p:txBody>
      </p:sp>
    </p:spTree>
  </p:cSld>
  <p:clrMapOvr>
    <a:masterClrMapping/>
  </p:clrMapOvr>
  <p:transition spd="med">
    <p:randomBar dir="vert"/>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5588" cy="6707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0595" name="Rectangle 3"/>
          <p:cNvSpPr>
            <a:spLocks noGrp="1" noChangeArrowheads="1"/>
          </p:cNvSpPr>
          <p:nvPr>
            <p:ph type="body" idx="1"/>
          </p:nvPr>
        </p:nvSpPr>
        <p:spPr>
          <a:xfrm>
            <a:off x="4572000" y="2362200"/>
            <a:ext cx="4572000" cy="3810000"/>
          </a:xfrm>
        </p:spPr>
        <p:txBody>
          <a:bodyPr/>
          <a:lstStyle/>
          <a:p>
            <a:pPr algn="r" eaLnBrk="1" hangingPunct="1">
              <a:buNone/>
            </a:pPr>
            <a:r>
              <a:rPr lang="ar-JO" b="1" dirty="0">
                <a:latin typeface="Arial" charset="0"/>
              </a:rPr>
              <a:t>- القدرة على تمييز الحق      (2: 16-17)</a:t>
            </a:r>
            <a:endParaRPr lang="en-US" b="1" dirty="0">
              <a:latin typeface="Arial" charset="0"/>
            </a:endParaRPr>
          </a:p>
          <a:p>
            <a:pPr algn="r" eaLnBrk="1" hangingPunct="1">
              <a:buNone/>
            </a:pPr>
            <a:r>
              <a:rPr lang="ar-JO" b="1" dirty="0">
                <a:latin typeface="Arial" charset="0"/>
              </a:rPr>
              <a:t>- القدرة على الكلام (2: 23)</a:t>
            </a:r>
            <a:endParaRPr lang="en-US" b="1" dirty="0">
              <a:latin typeface="Arial" charset="0"/>
            </a:endParaRPr>
          </a:p>
          <a:p>
            <a:pPr algn="r" eaLnBrk="1" hangingPunct="1">
              <a:buNone/>
            </a:pPr>
            <a:r>
              <a:rPr lang="ar-JO" b="1" dirty="0">
                <a:latin typeface="Arial" charset="0"/>
              </a:rPr>
              <a:t>- الزواج و العلاقات (2: 24)</a:t>
            </a:r>
            <a:endParaRPr lang="en-US" b="1" dirty="0">
              <a:latin typeface="Arial" charset="0"/>
            </a:endParaRPr>
          </a:p>
          <a:p>
            <a:pPr algn="r" eaLnBrk="1" hangingPunct="1">
              <a:buNone/>
            </a:pPr>
            <a:r>
              <a:rPr lang="ar-JO" b="1" dirty="0">
                <a:latin typeface="Arial" charset="0"/>
              </a:rPr>
              <a:t>- القدرات الخلاقة (2: 19-20)</a:t>
            </a:r>
            <a:endParaRPr lang="en-US" b="1" dirty="0">
              <a:latin typeface="Arial" charset="0"/>
            </a:endParaRPr>
          </a:p>
        </p:txBody>
      </p:sp>
      <p:sp>
        <p:nvSpPr>
          <p:cNvPr id="110596" name="Text Box 4"/>
          <p:cNvSpPr txBox="1">
            <a:spLocks noChangeArrowheads="1"/>
          </p:cNvSpPr>
          <p:nvPr/>
        </p:nvSpPr>
        <p:spPr bwMode="auto">
          <a:xfrm>
            <a:off x="8578850" y="76200"/>
            <a:ext cx="527050" cy="461963"/>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p>
            <a:pPr eaLnBrk="1" hangingPunct="1">
              <a:defRPr/>
            </a:pPr>
            <a:r>
              <a:rPr lang="en-US" b="1">
                <a:latin typeface="Arial"/>
                <a:ea typeface="ＭＳ Ｐゴシック" pitchFamily="-112" charset="-128"/>
                <a:cs typeface="Arial"/>
              </a:rPr>
              <a:t>35</a:t>
            </a:r>
          </a:p>
        </p:txBody>
      </p:sp>
      <p:sp>
        <p:nvSpPr>
          <p:cNvPr id="358404" name="Rectangle 5"/>
          <p:cNvSpPr>
            <a:spLocks noGrp="1" noChangeArrowheads="1"/>
          </p:cNvSpPr>
          <p:nvPr>
            <p:ph type="title"/>
          </p:nvPr>
        </p:nvSpPr>
        <p:spPr>
          <a:xfrm>
            <a:off x="1143000" y="1600200"/>
            <a:ext cx="7772400" cy="762000"/>
          </a:xfrm>
          <a:solidFill>
            <a:srgbClr val="00006A"/>
          </a:solidFill>
        </p:spPr>
        <p:txBody>
          <a:bodyPr/>
          <a:lstStyle/>
          <a:p>
            <a:pPr eaLnBrk="1" hangingPunct="1"/>
            <a:r>
              <a:rPr lang="ar-JO" sz="3600" dirty="0">
                <a:solidFill>
                  <a:schemeClr val="bg1"/>
                </a:solidFill>
                <a:latin typeface="Arial" charset="0"/>
              </a:rPr>
              <a:t>الفروقات بين البشر و الحيوانات</a:t>
            </a:r>
            <a:endParaRPr lang="en-US" dirty="0">
              <a:latin typeface="Arial" charset="0"/>
            </a:endParaRPr>
          </a:p>
        </p:txBody>
      </p:sp>
      <p:pic>
        <p:nvPicPr>
          <p:cNvPr id="358405" name="Picture 6" descr="foote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406" name="Text Box 7"/>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b="1" dirty="0">
                <a:solidFill>
                  <a:schemeClr val="bg1"/>
                </a:solidFill>
                <a:cs typeface="Arial" charset="0"/>
              </a:rPr>
              <a:t>مشاكل لاهوتية</a:t>
            </a:r>
            <a:endParaRPr lang="en-US" b="1" dirty="0">
              <a:solidFill>
                <a:schemeClr val="bg1"/>
              </a:solidFill>
              <a:cs typeface="Arial" charset="0"/>
            </a:endParaRPr>
          </a:p>
        </p:txBody>
      </p:sp>
      <p:sp>
        <p:nvSpPr>
          <p:cNvPr id="358407" name="Text Box 14"/>
          <p:cNvSpPr txBox="1">
            <a:spLocks noChangeArrowheads="1"/>
          </p:cNvSpPr>
          <p:nvPr/>
        </p:nvSpPr>
        <p:spPr bwMode="auto">
          <a:xfrm>
            <a:off x="8329162" y="44450"/>
            <a:ext cx="670376"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cs typeface="Arial" charset="0"/>
              </a:rPr>
              <a:t>70و</a:t>
            </a:r>
            <a:endParaRPr lang="en-US" b="1" dirty="0">
              <a:solidFill>
                <a:schemeClr val="bg1"/>
              </a:solidFill>
              <a:cs typeface="Arial" charset="0"/>
            </a:endParaRPr>
          </a:p>
        </p:txBody>
      </p:sp>
      <p:sp>
        <p:nvSpPr>
          <p:cNvPr id="358408" name="Text Box 14"/>
          <p:cNvSpPr txBox="1">
            <a:spLocks noChangeArrowheads="1"/>
          </p:cNvSpPr>
          <p:nvPr/>
        </p:nvSpPr>
        <p:spPr bwMode="auto">
          <a:xfrm>
            <a:off x="8366031" y="590550"/>
            <a:ext cx="633507" cy="46166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cs typeface="Arial" charset="0"/>
              </a:rPr>
              <a:t>3.ه.</a:t>
            </a:r>
            <a:endParaRPr lang="en-US" b="1" dirty="0">
              <a:solidFill>
                <a:schemeClr val="bg1"/>
              </a:solidFill>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10595">
                                            <p:txEl>
                                              <p:pRg st="0" end="0"/>
                                            </p:txEl>
                                          </p:spTgt>
                                        </p:tgtEl>
                                        <p:attrNameLst>
                                          <p:attrName>style.visibility</p:attrName>
                                        </p:attrNameLst>
                                      </p:cBhvr>
                                      <p:to>
                                        <p:strVal val="visible"/>
                                      </p:to>
                                    </p:set>
                                    <p:anim calcmode="lin" valueType="num">
                                      <p:cBhvr>
                                        <p:cTn id="7" dur="1000" fill="hold"/>
                                        <p:tgtEl>
                                          <p:spTgt spid="11059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1059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1059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059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10595">
                                            <p:txEl>
                                              <p:pRg st="1" end="1"/>
                                            </p:txEl>
                                          </p:spTgt>
                                        </p:tgtEl>
                                        <p:attrNameLst>
                                          <p:attrName>style.visibility</p:attrName>
                                        </p:attrNameLst>
                                      </p:cBhvr>
                                      <p:to>
                                        <p:strVal val="visible"/>
                                      </p:to>
                                    </p:set>
                                    <p:anim calcmode="lin" valueType="num">
                                      <p:cBhvr>
                                        <p:cTn id="15" dur="1000" fill="hold"/>
                                        <p:tgtEl>
                                          <p:spTgt spid="110595">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10595">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10595">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10595">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10595">
                                            <p:txEl>
                                              <p:pRg st="2" end="2"/>
                                            </p:txEl>
                                          </p:spTgt>
                                        </p:tgtEl>
                                        <p:attrNameLst>
                                          <p:attrName>style.visibility</p:attrName>
                                        </p:attrNameLst>
                                      </p:cBhvr>
                                      <p:to>
                                        <p:strVal val="visible"/>
                                      </p:to>
                                    </p:set>
                                    <p:anim calcmode="lin" valueType="num">
                                      <p:cBhvr>
                                        <p:cTn id="23" dur="1000" fill="hold"/>
                                        <p:tgtEl>
                                          <p:spTgt spid="110595">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10595">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10595">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10595">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10595">
                                            <p:txEl>
                                              <p:pRg st="3" end="3"/>
                                            </p:txEl>
                                          </p:spTgt>
                                        </p:tgtEl>
                                        <p:attrNameLst>
                                          <p:attrName>style.visibility</p:attrName>
                                        </p:attrNameLst>
                                      </p:cBhvr>
                                      <p:to>
                                        <p:strVal val="visible"/>
                                      </p:to>
                                    </p:set>
                                    <p:anim calcmode="lin" valueType="num">
                                      <p:cBhvr>
                                        <p:cTn id="31" dur="1000" fill="hold"/>
                                        <p:tgtEl>
                                          <p:spTgt spid="110595">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10595">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10595">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10595">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5"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449" name="Picture 2" descr="ImageofGod"/>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914400" y="0"/>
            <a:ext cx="8229600" cy="613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643" name="Rectangle 3"/>
          <p:cNvSpPr>
            <a:spLocks noGrp="1" noChangeArrowheads="1"/>
          </p:cNvSpPr>
          <p:nvPr>
            <p:ph type="body" idx="1"/>
          </p:nvPr>
        </p:nvSpPr>
        <p:spPr>
          <a:xfrm>
            <a:off x="914400" y="1752600"/>
            <a:ext cx="8229600" cy="3276600"/>
          </a:xfrm>
        </p:spPr>
        <p:txBody>
          <a:bodyPr/>
          <a:lstStyle/>
          <a:p>
            <a:pPr algn="r" eaLnBrk="1" hangingPunct="1">
              <a:lnSpc>
                <a:spcPct val="90000"/>
              </a:lnSpc>
              <a:buNone/>
              <a:defRPr/>
            </a:pPr>
            <a:r>
              <a:rPr lang="ar-JO" sz="3600" b="1" dirty="0">
                <a:effectLst>
                  <a:glow rad="139700">
                    <a:schemeClr val="bg1">
                      <a:alpha val="92000"/>
                    </a:schemeClr>
                  </a:glow>
                </a:effectLst>
                <a:latin typeface="Arial" charset="0"/>
              </a:rPr>
              <a:t>- الحق بحكم الخليقة (1 : 26)</a:t>
            </a:r>
            <a:endParaRPr lang="en-US" sz="3600" b="1" dirty="0">
              <a:effectLst>
                <a:glow rad="139700">
                  <a:schemeClr val="bg1">
                    <a:alpha val="92000"/>
                  </a:schemeClr>
                </a:glow>
              </a:effectLst>
              <a:latin typeface="Arial" charset="0"/>
            </a:endParaRPr>
          </a:p>
          <a:p>
            <a:pPr algn="r" eaLnBrk="1" hangingPunct="1">
              <a:lnSpc>
                <a:spcPct val="90000"/>
              </a:lnSpc>
              <a:buNone/>
              <a:defRPr/>
            </a:pPr>
            <a:r>
              <a:rPr lang="ar-JO" sz="3600" b="1" dirty="0">
                <a:effectLst>
                  <a:glow rad="139700">
                    <a:schemeClr val="bg1">
                      <a:alpha val="92000"/>
                    </a:schemeClr>
                  </a:glow>
                </a:effectLst>
                <a:latin typeface="Arial" charset="0"/>
              </a:rPr>
              <a:t>- القدرة على التواصل مع الله (2: 16 و ما يليه)</a:t>
            </a:r>
            <a:endParaRPr lang="en-US" sz="3600" b="1" dirty="0">
              <a:effectLst>
                <a:glow rad="139700">
                  <a:schemeClr val="bg1">
                    <a:alpha val="92000"/>
                  </a:schemeClr>
                </a:glow>
              </a:effectLst>
              <a:latin typeface="Arial" charset="0"/>
            </a:endParaRPr>
          </a:p>
          <a:p>
            <a:pPr algn="r" eaLnBrk="1" hangingPunct="1">
              <a:lnSpc>
                <a:spcPct val="90000"/>
              </a:lnSpc>
              <a:buNone/>
              <a:defRPr/>
            </a:pPr>
            <a:r>
              <a:rPr lang="ar-JO" sz="3600" b="1" dirty="0">
                <a:effectLst>
                  <a:glow rad="139700">
                    <a:schemeClr val="bg1">
                      <a:alpha val="92000"/>
                    </a:schemeClr>
                  </a:glow>
                </a:effectLst>
                <a:latin typeface="Arial" charset="0"/>
              </a:rPr>
              <a:t>- كرامة البشر (9 : 6)</a:t>
            </a:r>
            <a:endParaRPr lang="en-US" sz="3600" b="1" dirty="0">
              <a:effectLst>
                <a:glow rad="139700">
                  <a:schemeClr val="bg1">
                    <a:alpha val="92000"/>
                  </a:schemeClr>
                </a:glow>
              </a:effectLst>
              <a:latin typeface="Arial" charset="0"/>
            </a:endParaRPr>
          </a:p>
        </p:txBody>
      </p:sp>
      <p:sp>
        <p:nvSpPr>
          <p:cNvPr id="112644" name="Text Box 4"/>
          <p:cNvSpPr txBox="1">
            <a:spLocks noChangeArrowheads="1"/>
          </p:cNvSpPr>
          <p:nvPr/>
        </p:nvSpPr>
        <p:spPr bwMode="auto">
          <a:xfrm>
            <a:off x="8578850" y="76200"/>
            <a:ext cx="527050" cy="461963"/>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p>
            <a:pPr eaLnBrk="1" hangingPunct="1">
              <a:defRPr/>
            </a:pPr>
            <a:r>
              <a:rPr lang="en-US" b="1">
                <a:latin typeface="Arial"/>
                <a:ea typeface="ＭＳ Ｐゴシック" pitchFamily="-112" charset="-128"/>
                <a:cs typeface="Arial"/>
              </a:rPr>
              <a:t>35</a:t>
            </a:r>
          </a:p>
        </p:txBody>
      </p:sp>
      <p:sp>
        <p:nvSpPr>
          <p:cNvPr id="360452" name="Rectangle 5"/>
          <p:cNvSpPr>
            <a:spLocks noGrp="1" noChangeArrowheads="1"/>
          </p:cNvSpPr>
          <p:nvPr>
            <p:ph type="title"/>
          </p:nvPr>
        </p:nvSpPr>
        <p:spPr>
          <a:xfrm>
            <a:off x="0" y="685800"/>
            <a:ext cx="7772400" cy="762000"/>
          </a:xfrm>
          <a:solidFill>
            <a:srgbClr val="00006A"/>
          </a:solidFill>
        </p:spPr>
        <p:txBody>
          <a:bodyPr/>
          <a:lstStyle/>
          <a:p>
            <a:pPr eaLnBrk="1" hangingPunct="1"/>
            <a:r>
              <a:rPr lang="ar-JO" sz="3600" b="1" dirty="0">
                <a:solidFill>
                  <a:schemeClr val="bg1"/>
                </a:solidFill>
                <a:latin typeface="Arial" charset="0"/>
              </a:rPr>
              <a:t>ما هي هذه الصورة ؟</a:t>
            </a:r>
            <a:endParaRPr lang="en-US" sz="3600" b="1" dirty="0">
              <a:solidFill>
                <a:schemeClr val="bg1"/>
              </a:solidFill>
              <a:latin typeface="Arial" charset="0"/>
            </a:endParaRPr>
          </a:p>
        </p:txBody>
      </p:sp>
      <p:pic>
        <p:nvPicPr>
          <p:cNvPr id="360453" name="Picture 6" descr="foote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0454" name="Text Box 7"/>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b="1" dirty="0">
                <a:solidFill>
                  <a:schemeClr val="bg1"/>
                </a:solidFill>
                <a:cs typeface="Arial" charset="0"/>
              </a:rPr>
              <a:t>مشاكل لاهوتية</a:t>
            </a:r>
            <a:endParaRPr lang="en-US" b="1" dirty="0">
              <a:solidFill>
                <a:schemeClr val="bg1"/>
              </a:solidFill>
              <a:cs typeface="Arial" charset="0"/>
            </a:endParaRPr>
          </a:p>
        </p:txBody>
      </p:sp>
      <p:sp>
        <p:nvSpPr>
          <p:cNvPr id="360455" name="Text Box 14"/>
          <p:cNvSpPr txBox="1">
            <a:spLocks noChangeArrowheads="1"/>
          </p:cNvSpPr>
          <p:nvPr/>
        </p:nvSpPr>
        <p:spPr bwMode="auto">
          <a:xfrm>
            <a:off x="8329162" y="44450"/>
            <a:ext cx="670376"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cs typeface="Arial" charset="0"/>
              </a:rPr>
              <a:t>70و</a:t>
            </a:r>
            <a:endParaRPr lang="en-US" b="1" dirty="0">
              <a:solidFill>
                <a:schemeClr val="bg1"/>
              </a:solidFill>
              <a:cs typeface="Arial" charset="0"/>
            </a:endParaRPr>
          </a:p>
        </p:txBody>
      </p:sp>
      <p:sp>
        <p:nvSpPr>
          <p:cNvPr id="360456" name="Text Box 14"/>
          <p:cNvSpPr txBox="1">
            <a:spLocks noChangeArrowheads="1"/>
          </p:cNvSpPr>
          <p:nvPr/>
        </p:nvSpPr>
        <p:spPr bwMode="auto">
          <a:xfrm>
            <a:off x="8366031" y="590550"/>
            <a:ext cx="633507" cy="46166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cs typeface="Arial" charset="0"/>
              </a:rPr>
              <a:t>3.ه.</a:t>
            </a:r>
            <a:endParaRPr lang="en-US" b="1" dirty="0">
              <a:solidFill>
                <a:schemeClr val="bg1"/>
              </a:solidFill>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12643">
                                            <p:txEl>
                                              <p:pRg st="0" end="0"/>
                                            </p:txEl>
                                          </p:spTgt>
                                        </p:tgtEl>
                                        <p:attrNameLst>
                                          <p:attrName>style.visibility</p:attrName>
                                        </p:attrNameLst>
                                      </p:cBhvr>
                                      <p:to>
                                        <p:strVal val="visible"/>
                                      </p:to>
                                    </p:set>
                                    <p:anim calcmode="lin" valueType="num">
                                      <p:cBhvr>
                                        <p:cTn id="7" dur="1000" fill="hold"/>
                                        <p:tgtEl>
                                          <p:spTgt spid="11264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1264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1264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264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12643">
                                            <p:txEl>
                                              <p:pRg st="1" end="1"/>
                                            </p:txEl>
                                          </p:spTgt>
                                        </p:tgtEl>
                                        <p:attrNameLst>
                                          <p:attrName>style.visibility</p:attrName>
                                        </p:attrNameLst>
                                      </p:cBhvr>
                                      <p:to>
                                        <p:strVal val="visible"/>
                                      </p:to>
                                    </p:set>
                                    <p:anim calcmode="lin" valueType="num">
                                      <p:cBhvr>
                                        <p:cTn id="15" dur="1000" fill="hold"/>
                                        <p:tgtEl>
                                          <p:spTgt spid="11264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1264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1264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1264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12643">
                                            <p:txEl>
                                              <p:pRg st="2" end="2"/>
                                            </p:txEl>
                                          </p:spTgt>
                                        </p:tgtEl>
                                        <p:attrNameLst>
                                          <p:attrName>style.visibility</p:attrName>
                                        </p:attrNameLst>
                                      </p:cBhvr>
                                      <p:to>
                                        <p:strVal val="visible"/>
                                      </p:to>
                                    </p:set>
                                    <p:anim calcmode="lin" valueType="num">
                                      <p:cBhvr>
                                        <p:cTn id="23" dur="1000" fill="hold"/>
                                        <p:tgtEl>
                                          <p:spTgt spid="11264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1264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1264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12643">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3"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497" name="Picture 2" descr="hiresc"/>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200" y="152400"/>
            <a:ext cx="5943600" cy="594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2498" name="Rectangle 3"/>
          <p:cNvSpPr>
            <a:spLocks noGrp="1" noChangeArrowheads="1"/>
          </p:cNvSpPr>
          <p:nvPr>
            <p:ph type="ctrTitle"/>
          </p:nvPr>
        </p:nvSpPr>
        <p:spPr>
          <a:xfrm>
            <a:off x="152400" y="304800"/>
            <a:ext cx="8686800" cy="1066800"/>
          </a:xfrm>
        </p:spPr>
        <p:txBody>
          <a:bodyPr/>
          <a:lstStyle/>
          <a:p>
            <a:pPr eaLnBrk="1" hangingPunct="1"/>
            <a:r>
              <a:rPr lang="ar-JO" sz="5400" b="1" i="1" dirty="0">
                <a:solidFill>
                  <a:schemeClr val="bg1"/>
                </a:solidFill>
                <a:latin typeface="Arial" charset="0"/>
              </a:rPr>
              <a:t>هل هناك دليل على التصميم الذكي ؟</a:t>
            </a:r>
            <a:endParaRPr lang="en-US" dirty="0">
              <a:solidFill>
                <a:schemeClr val="bg1"/>
              </a:solidFill>
              <a:latin typeface="Arial" charset="0"/>
            </a:endParaRPr>
          </a:p>
        </p:txBody>
      </p:sp>
      <p:sp>
        <p:nvSpPr>
          <p:cNvPr id="362499" name="Rectangle 4"/>
          <p:cNvSpPr>
            <a:spLocks noGrp="1" noChangeArrowheads="1"/>
          </p:cNvSpPr>
          <p:nvPr>
            <p:ph type="subTitle" idx="1"/>
          </p:nvPr>
        </p:nvSpPr>
        <p:spPr>
          <a:xfrm>
            <a:off x="4197350" y="2909888"/>
            <a:ext cx="4838700" cy="2895600"/>
          </a:xfrm>
        </p:spPr>
        <p:txBody>
          <a:bodyPr/>
          <a:lstStyle/>
          <a:p>
            <a:pPr eaLnBrk="1" hangingPunct="1"/>
            <a:r>
              <a:rPr lang="ar-JO" sz="4000" b="1" dirty="0">
                <a:solidFill>
                  <a:schemeClr val="bg1"/>
                </a:solidFill>
              </a:rPr>
              <a:t>يجادل فرانسيس كولينز   ضد التصميم الذكي       (ص 85-88)</a:t>
            </a:r>
            <a:endParaRPr lang="en-US" sz="4000" b="1" dirty="0">
              <a:solidFill>
                <a:schemeClr val="bg1"/>
              </a:solidFill>
              <a:latin typeface="Arial" charset="0"/>
            </a:endParaRPr>
          </a:p>
        </p:txBody>
      </p:sp>
      <p:pic>
        <p:nvPicPr>
          <p:cNvPr id="362500" name="Picture 5" descr="foote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ear-nit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419225"/>
            <a:ext cx="9144000" cy="4570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739" name="Rectangle 3"/>
          <p:cNvSpPr>
            <a:spLocks noGrp="1" noChangeArrowheads="1"/>
          </p:cNvSpPr>
          <p:nvPr>
            <p:ph type="ctrTitle"/>
          </p:nvPr>
        </p:nvSpPr>
        <p:spPr>
          <a:xfrm>
            <a:off x="152400" y="152400"/>
            <a:ext cx="8686800" cy="1219200"/>
          </a:xfrm>
          <a:effectLst>
            <a:outerShdw blurRad="63500" dist="35921" dir="2700000" algn="ctr" rotWithShape="0">
              <a:schemeClr val="tx2">
                <a:alpha val="74998"/>
              </a:schemeClr>
            </a:outerShdw>
          </a:effectLst>
        </p:spPr>
        <p:txBody>
          <a:bodyPr/>
          <a:lstStyle/>
          <a:p>
            <a:pPr eaLnBrk="1" hangingPunct="1">
              <a:defRPr/>
            </a:pPr>
            <a:r>
              <a:rPr lang="ar-JO" sz="4800" b="1" dirty="0">
                <a:solidFill>
                  <a:schemeClr val="bg1"/>
                </a:solidFill>
              </a:rPr>
              <a:t>إيضاح الساعة</a:t>
            </a:r>
            <a:br>
              <a:rPr lang="en-US" b="1" i="1" dirty="0">
                <a:solidFill>
                  <a:schemeClr val="bg1"/>
                </a:solidFill>
              </a:rPr>
            </a:br>
            <a:r>
              <a:rPr lang="en-US" sz="3600" b="1" i="1" dirty="0">
                <a:solidFill>
                  <a:schemeClr val="bg1"/>
                </a:solidFill>
              </a:rPr>
              <a:t>(</a:t>
            </a:r>
            <a:r>
              <a:rPr lang="ar-JO" sz="3600" b="1" i="1" dirty="0">
                <a:solidFill>
                  <a:schemeClr val="bg1"/>
                </a:solidFill>
              </a:rPr>
              <a:t>وليم بالي, 1802</a:t>
            </a:r>
            <a:r>
              <a:rPr lang="en-US" sz="3600" b="1" i="1" dirty="0">
                <a:solidFill>
                  <a:schemeClr val="bg1"/>
                </a:solidFill>
              </a:rPr>
              <a:t>)</a:t>
            </a:r>
            <a:endParaRPr lang="en-US" dirty="0">
              <a:solidFill>
                <a:schemeClr val="bg1"/>
              </a:solidFill>
            </a:endParaRPr>
          </a:p>
        </p:txBody>
      </p:sp>
      <p:pic>
        <p:nvPicPr>
          <p:cNvPr id="364547" name="Picture 4" descr="foote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741" name="Rectangle 5"/>
          <p:cNvSpPr>
            <a:spLocks noChangeArrowheads="1"/>
          </p:cNvSpPr>
          <p:nvPr/>
        </p:nvSpPr>
        <p:spPr bwMode="auto">
          <a:xfrm>
            <a:off x="3581400" y="1905000"/>
            <a:ext cx="5410200" cy="35814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marL="609600" indent="-609600" algn="r" eaLnBrk="1" hangingPunct="1">
              <a:spcBef>
                <a:spcPct val="20000"/>
              </a:spcBef>
              <a:defRPr/>
            </a:pPr>
            <a:r>
              <a:rPr lang="ar-JO" sz="3200" b="1" dirty="0">
                <a:solidFill>
                  <a:schemeClr val="bg1"/>
                </a:solidFill>
                <a:latin typeface="Arial"/>
                <a:ea typeface="ＭＳ Ｐゴシック" pitchFamily="-112" charset="-128"/>
                <a:cs typeface="Arial"/>
              </a:rPr>
              <a:t>1. الساعة معقدة .</a:t>
            </a:r>
            <a:endParaRPr lang="en-US" sz="3200" b="1" dirty="0">
              <a:solidFill>
                <a:schemeClr val="bg1"/>
              </a:solidFill>
              <a:latin typeface="Arial"/>
              <a:ea typeface="ＭＳ Ｐゴシック" pitchFamily="-112" charset="-128"/>
              <a:cs typeface="Arial"/>
            </a:endParaRPr>
          </a:p>
          <a:p>
            <a:pPr marL="609600" indent="-609600" algn="r" eaLnBrk="1" hangingPunct="1">
              <a:spcBef>
                <a:spcPct val="20000"/>
              </a:spcBef>
              <a:defRPr/>
            </a:pPr>
            <a:r>
              <a:rPr lang="ar-JO" sz="3200" b="1" dirty="0">
                <a:solidFill>
                  <a:schemeClr val="bg1"/>
                </a:solidFill>
                <a:latin typeface="Arial"/>
                <a:ea typeface="ＭＳ Ｐゴシック" pitchFamily="-112" charset="-128"/>
                <a:cs typeface="Arial"/>
              </a:rPr>
              <a:t>2. الساعة لها مصمم ذكي .</a:t>
            </a:r>
            <a:endParaRPr lang="en-US" sz="3200" b="1" dirty="0">
              <a:solidFill>
                <a:schemeClr val="bg1"/>
              </a:solidFill>
              <a:latin typeface="Arial"/>
              <a:ea typeface="ＭＳ Ｐゴシック" pitchFamily="-112" charset="-128"/>
              <a:cs typeface="Arial"/>
            </a:endParaRPr>
          </a:p>
          <a:p>
            <a:pPr marL="609600" indent="-609600" algn="r" eaLnBrk="1" hangingPunct="1">
              <a:spcBef>
                <a:spcPct val="20000"/>
              </a:spcBef>
              <a:defRPr/>
            </a:pPr>
            <a:r>
              <a:rPr lang="ar-JO" sz="3200" b="1" dirty="0">
                <a:solidFill>
                  <a:schemeClr val="bg1"/>
                </a:solidFill>
                <a:latin typeface="Arial"/>
                <a:ea typeface="ＭＳ Ｐゴシック" pitchFamily="-112" charset="-128"/>
                <a:cs typeface="Arial"/>
              </a:rPr>
              <a:t>3. الحياة معقدة .</a:t>
            </a:r>
            <a:endParaRPr lang="en-US" sz="3200" b="1" dirty="0">
              <a:solidFill>
                <a:schemeClr val="bg1"/>
              </a:solidFill>
              <a:latin typeface="Arial"/>
              <a:ea typeface="ＭＳ Ｐゴシック" pitchFamily="-112" charset="-128"/>
              <a:cs typeface="Arial"/>
            </a:endParaRPr>
          </a:p>
          <a:p>
            <a:pPr marL="609600" indent="-609600" algn="r" eaLnBrk="1" hangingPunct="1">
              <a:spcBef>
                <a:spcPct val="20000"/>
              </a:spcBef>
              <a:defRPr/>
            </a:pPr>
            <a:r>
              <a:rPr lang="ar-JO" sz="3200" b="1" dirty="0">
                <a:solidFill>
                  <a:schemeClr val="bg1"/>
                </a:solidFill>
                <a:latin typeface="Arial"/>
                <a:ea typeface="ＭＳ Ｐゴシック" pitchFamily="-112" charset="-128"/>
                <a:cs typeface="Arial"/>
              </a:rPr>
              <a:t>4. لهذا فالحياة لها مصمم ذكي .</a:t>
            </a:r>
            <a:endParaRPr lang="en-US" sz="3200" b="1" dirty="0">
              <a:solidFill>
                <a:schemeClr val="bg1"/>
              </a:solidFill>
              <a:latin typeface="Arial"/>
              <a:ea typeface="ＭＳ Ｐゴシック" pitchFamily="-112" charset="-128"/>
              <a:cs typeface="Arial"/>
            </a:endParaRPr>
          </a:p>
        </p:txBody>
      </p:sp>
      <p:pic>
        <p:nvPicPr>
          <p:cNvPr id="364549" name="Picture 6" descr="FredoniaWatchFac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5400000">
            <a:off x="-576262" y="2024062"/>
            <a:ext cx="4572000" cy="3419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674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674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6741">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499"/>
                                          </p:stCondLst>
                                        </p:cTn>
                                        <p:tgtEl>
                                          <p:spTgt spid="11673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1674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1"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ChangeArrowheads="1"/>
          </p:cNvSpPr>
          <p:nvPr/>
        </p:nvSpPr>
        <p:spPr bwMode="auto">
          <a:xfrm>
            <a:off x="4716463" y="473075"/>
            <a:ext cx="2232025" cy="11557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28353" name="Text Box 3"/>
          <p:cNvSpPr txBox="1">
            <a:spLocks noChangeArrowheads="1"/>
          </p:cNvSpPr>
          <p:nvPr/>
        </p:nvSpPr>
        <p:spPr bwMode="auto">
          <a:xfrm>
            <a:off x="-92075" y="6858000"/>
            <a:ext cx="9007475"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ru-RU" altLang="ja-JP" sz="3200" b="1"/>
              <a:t>"</a:t>
            </a:r>
            <a:r>
              <a:rPr lang="en-US" altLang="ja-JP" sz="3200" b="1"/>
              <a:t>The next morning,… as the sun rose I surrendered to Jesus Christ</a:t>
            </a:r>
            <a:r>
              <a:rPr lang="ru-RU" altLang="ja-JP" sz="3200" b="1"/>
              <a:t>"</a:t>
            </a:r>
            <a:r>
              <a:rPr lang="en-US" altLang="ja-JP" sz="3200" b="1"/>
              <a:t> (p. 225)</a:t>
            </a:r>
            <a:endParaRPr lang="en-US" sz="3200" b="1"/>
          </a:p>
        </p:txBody>
      </p:sp>
      <p:sp>
        <p:nvSpPr>
          <p:cNvPr id="228354" name="Rectangle 4"/>
          <p:cNvSpPr>
            <a:spLocks noGrp="1" noChangeArrowheads="1"/>
          </p:cNvSpPr>
          <p:nvPr>
            <p:ph type="ctrTitle"/>
          </p:nvPr>
        </p:nvSpPr>
        <p:spPr>
          <a:xfrm>
            <a:off x="685800" y="0"/>
            <a:ext cx="7772400" cy="1143000"/>
          </a:xfrm>
          <a:noFill/>
        </p:spPr>
        <p:txBody>
          <a:bodyPr lIns="548640" rIns="548640" anchorCtr="1"/>
          <a:lstStyle/>
          <a:p>
            <a:pPr eaLnBrk="1" hangingPunct="1">
              <a:lnSpc>
                <a:spcPct val="80000"/>
              </a:lnSpc>
            </a:pPr>
            <a:r>
              <a:rPr lang="en-US" b="1">
                <a:solidFill>
                  <a:schemeClr val="bg1"/>
                </a:solidFill>
                <a:latin typeface="Arial" charset="0"/>
                <a:ea typeface="宋体" charset="0"/>
                <a:cs typeface="宋体" charset="0"/>
              </a:rPr>
              <a:t>Atheism</a:t>
            </a:r>
          </a:p>
        </p:txBody>
      </p:sp>
      <p:pic>
        <p:nvPicPr>
          <p:cNvPr id="228355" name="Picture 1" descr="Atheist Blank Pamphlet.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668463" y="-26988"/>
            <a:ext cx="5783262"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AutoShape 5"/>
          <p:cNvSpPr>
            <a:spLocks noChangeArrowheads="1"/>
          </p:cNvSpPr>
          <p:nvPr/>
        </p:nvSpPr>
        <p:spPr bwMode="auto">
          <a:xfrm>
            <a:off x="4572000" y="260350"/>
            <a:ext cx="2459038" cy="1512888"/>
          </a:xfrm>
          <a:prstGeom prst="wedgeRoundRectCallout">
            <a:avLst>
              <a:gd name="adj1" fmla="val 3686"/>
              <a:gd name="adj2" fmla="val 77945"/>
              <a:gd name="adj3" fmla="val 16667"/>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defRPr/>
            </a:pPr>
            <a:endParaRPr lang="zh-CN" altLang="en-US" sz="2800" b="1" dirty="0">
              <a:solidFill>
                <a:srgbClr val="000000"/>
              </a:solidFill>
            </a:endParaRPr>
          </a:p>
        </p:txBody>
      </p:sp>
      <p:sp>
        <p:nvSpPr>
          <p:cNvPr id="8" name="AutoShape 5"/>
          <p:cNvSpPr>
            <a:spLocks noChangeArrowheads="1"/>
          </p:cNvSpPr>
          <p:nvPr/>
        </p:nvSpPr>
        <p:spPr bwMode="auto">
          <a:xfrm>
            <a:off x="1692275" y="44450"/>
            <a:ext cx="2459038" cy="1512888"/>
          </a:xfrm>
          <a:prstGeom prst="wedgeRoundRectCallout">
            <a:avLst>
              <a:gd name="adj1" fmla="val -1233"/>
              <a:gd name="adj2" fmla="val 75545"/>
              <a:gd name="adj3" fmla="val 16667"/>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defRPr/>
            </a:pPr>
            <a:r>
              <a:rPr lang="ar-JO" altLang="zh-CN" sz="2800" b="1" dirty="0">
                <a:solidFill>
                  <a:srgbClr val="000000"/>
                </a:solidFill>
              </a:rPr>
              <a:t>هذه</a:t>
            </a:r>
          </a:p>
          <a:p>
            <a:pPr algn="ctr">
              <a:defRPr/>
            </a:pPr>
            <a:r>
              <a:rPr lang="ar-JO" altLang="zh-CN" sz="2800" b="1" dirty="0">
                <a:solidFill>
                  <a:srgbClr val="000000"/>
                </a:solidFill>
              </a:rPr>
              <a:t>الكراسة</a:t>
            </a:r>
          </a:p>
          <a:p>
            <a:pPr algn="ctr">
              <a:defRPr/>
            </a:pPr>
            <a:r>
              <a:rPr lang="ar-JO" altLang="zh-CN" sz="2800" b="1" dirty="0">
                <a:solidFill>
                  <a:srgbClr val="000000"/>
                </a:solidFill>
              </a:rPr>
              <a:t>فارغة</a:t>
            </a:r>
            <a:endParaRPr lang="zh-CN" altLang="en-US" sz="2800" b="1" dirty="0">
              <a:solidFill>
                <a:srgbClr val="000000"/>
              </a:solidFill>
            </a:endParaRPr>
          </a:p>
        </p:txBody>
      </p:sp>
      <p:sp>
        <p:nvSpPr>
          <p:cNvPr id="3" name="TextBox 2"/>
          <p:cNvSpPr txBox="1"/>
          <p:nvPr/>
        </p:nvSpPr>
        <p:spPr>
          <a:xfrm>
            <a:off x="4932040" y="548680"/>
            <a:ext cx="1688802" cy="830997"/>
          </a:xfrm>
          <a:prstGeom prst="rect">
            <a:avLst/>
          </a:prstGeom>
          <a:noFill/>
        </p:spPr>
        <p:txBody>
          <a:bodyPr wrap="square" rtlCol="0">
            <a:spAutoFit/>
          </a:bodyPr>
          <a:lstStyle/>
          <a:p>
            <a:pPr algn="ctr"/>
            <a:r>
              <a:rPr lang="ar-JO" altLang="zh-CN" b="1" dirty="0">
                <a:solidFill>
                  <a:srgbClr val="000000"/>
                </a:solidFill>
              </a:rPr>
              <a:t>نحن</a:t>
            </a:r>
          </a:p>
          <a:p>
            <a:pPr algn="ctr"/>
            <a:r>
              <a:rPr lang="ar-JO" altLang="zh-CN" b="1" dirty="0">
                <a:solidFill>
                  <a:srgbClr val="000000"/>
                </a:solidFill>
              </a:rPr>
              <a:t>ملحدون</a:t>
            </a:r>
            <a:endParaRPr lang="zh-CN" altLang="en-US" b="1"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grpId="0" nodeType="clickEffect">
                                  <p:stCondLst>
                                    <p:cond delay="0"/>
                                  </p:stCondLst>
                                  <p:childTnLst>
                                    <p:animEffect transition="out" filter="blinds(horizontal)">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593" name="Picture 2" descr="foote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8787" name="Rectangle 3"/>
          <p:cNvSpPr>
            <a:spLocks noChangeArrowheads="1"/>
          </p:cNvSpPr>
          <p:nvPr/>
        </p:nvSpPr>
        <p:spPr bwMode="auto">
          <a:xfrm>
            <a:off x="0" y="2743200"/>
            <a:ext cx="4419600" cy="35052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marL="609600" indent="-609600" algn="r" eaLnBrk="1" hangingPunct="1">
              <a:spcBef>
                <a:spcPct val="20000"/>
              </a:spcBef>
              <a:defRPr/>
            </a:pPr>
            <a:r>
              <a:rPr lang="ar-JO" b="1" dirty="0">
                <a:solidFill>
                  <a:schemeClr val="bg1"/>
                </a:solidFill>
                <a:latin typeface="Arial"/>
                <a:ea typeface="ＭＳ Ｐゴシック" pitchFamily="-112" charset="-128"/>
                <a:cs typeface="Arial"/>
              </a:rPr>
              <a:t>1. الساعة معقدة .</a:t>
            </a:r>
            <a:endParaRPr lang="en-US" b="1" dirty="0">
              <a:solidFill>
                <a:schemeClr val="bg1"/>
              </a:solidFill>
              <a:latin typeface="Arial"/>
              <a:ea typeface="ＭＳ Ｐゴシック" pitchFamily="-112" charset="-128"/>
              <a:cs typeface="Arial"/>
            </a:endParaRPr>
          </a:p>
          <a:p>
            <a:pPr marL="609600" indent="-609600" algn="r" eaLnBrk="1" hangingPunct="1">
              <a:spcBef>
                <a:spcPct val="20000"/>
              </a:spcBef>
              <a:defRPr/>
            </a:pPr>
            <a:r>
              <a:rPr lang="ar-JO" b="1" dirty="0">
                <a:solidFill>
                  <a:schemeClr val="bg1"/>
                </a:solidFill>
                <a:latin typeface="Arial"/>
                <a:ea typeface="ＭＳ Ｐゴシック" pitchFamily="-112" charset="-128"/>
                <a:cs typeface="Arial"/>
              </a:rPr>
              <a:t>2. الساعة لها مصمم ذكي .</a:t>
            </a:r>
            <a:endParaRPr lang="en-US" b="1" dirty="0">
              <a:solidFill>
                <a:schemeClr val="bg1"/>
              </a:solidFill>
              <a:latin typeface="Arial"/>
              <a:ea typeface="ＭＳ Ｐゴシック" pitchFamily="-112" charset="-128"/>
              <a:cs typeface="Arial"/>
            </a:endParaRPr>
          </a:p>
          <a:p>
            <a:pPr marL="609600" indent="-609600" algn="r" eaLnBrk="1" hangingPunct="1">
              <a:spcBef>
                <a:spcPct val="20000"/>
              </a:spcBef>
              <a:defRPr/>
            </a:pPr>
            <a:r>
              <a:rPr lang="ar-JO" b="1" dirty="0">
                <a:solidFill>
                  <a:schemeClr val="bg1"/>
                </a:solidFill>
                <a:latin typeface="Arial"/>
                <a:ea typeface="ＭＳ Ｐゴシック" pitchFamily="-112" charset="-128"/>
                <a:cs typeface="Arial"/>
              </a:rPr>
              <a:t>3. الحياة معقدة .</a:t>
            </a:r>
            <a:endParaRPr lang="en-US" b="1" dirty="0">
              <a:solidFill>
                <a:schemeClr val="bg1"/>
              </a:solidFill>
              <a:latin typeface="Arial"/>
              <a:ea typeface="ＭＳ Ｐゴシック" pitchFamily="-112" charset="-128"/>
              <a:cs typeface="Arial"/>
            </a:endParaRPr>
          </a:p>
          <a:p>
            <a:pPr marL="609600" indent="-609600" algn="r" eaLnBrk="1" hangingPunct="1">
              <a:spcBef>
                <a:spcPct val="20000"/>
              </a:spcBef>
              <a:defRPr/>
            </a:pPr>
            <a:r>
              <a:rPr lang="ar-JO" b="1" dirty="0">
                <a:solidFill>
                  <a:schemeClr val="bg1"/>
                </a:solidFill>
                <a:latin typeface="Arial"/>
                <a:ea typeface="ＭＳ Ｐゴシック" pitchFamily="-112" charset="-128"/>
                <a:cs typeface="Arial"/>
              </a:rPr>
              <a:t>4. لهذا فالحياة لها مصمم ذكي .</a:t>
            </a:r>
            <a:endParaRPr lang="en-US" b="1" dirty="0">
              <a:solidFill>
                <a:schemeClr val="bg1"/>
              </a:solidFill>
              <a:latin typeface="Arial"/>
              <a:ea typeface="ＭＳ Ｐゴシック" pitchFamily="-112" charset="-128"/>
              <a:cs typeface="Arial"/>
            </a:endParaRPr>
          </a:p>
        </p:txBody>
      </p:sp>
      <p:sp>
        <p:nvSpPr>
          <p:cNvPr id="118788" name="Rectangle 4"/>
          <p:cNvSpPr>
            <a:spLocks noChangeArrowheads="1"/>
          </p:cNvSpPr>
          <p:nvPr/>
        </p:nvSpPr>
        <p:spPr bwMode="auto">
          <a:xfrm>
            <a:off x="4419600" y="1905000"/>
            <a:ext cx="4724400" cy="43434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marL="609600" indent="-609600" algn="r" eaLnBrk="1" hangingPunct="1">
              <a:spcBef>
                <a:spcPct val="20000"/>
              </a:spcBef>
              <a:defRPr/>
            </a:pPr>
            <a:r>
              <a:rPr lang="ar-JO" b="1" dirty="0">
                <a:solidFill>
                  <a:schemeClr val="bg1"/>
                </a:solidFill>
              </a:rPr>
              <a:t>1. يتكون التيار الكهربائي في منزلي من تدفق الإلكترونات</a:t>
            </a:r>
          </a:p>
          <a:p>
            <a:pPr marL="609600" indent="-609600" algn="r" eaLnBrk="1" hangingPunct="1">
              <a:spcBef>
                <a:spcPct val="20000"/>
              </a:spcBef>
              <a:defRPr/>
            </a:pPr>
            <a:r>
              <a:rPr lang="ar-JO" b="1" dirty="0">
                <a:solidFill>
                  <a:schemeClr val="bg1"/>
                </a:solidFill>
              </a:rPr>
              <a:t>2. يأتي التيار الكهربائي من شركة الطاقة.   3. يتكون البرق من تدفق الإلكترونات. 4. لذلك ، يأتي البرق من شركة الطاقة.</a:t>
            </a:r>
            <a:endParaRPr lang="en-US" b="1" dirty="0">
              <a:solidFill>
                <a:schemeClr val="bg1"/>
              </a:solidFill>
              <a:latin typeface="Arial" pitchFamily="-112" charset="0"/>
              <a:ea typeface="ＭＳ Ｐゴシック" pitchFamily="-112" charset="-128"/>
              <a:cs typeface="ＭＳ Ｐゴシック" pitchFamily="-112" charset="-128"/>
            </a:endParaRPr>
          </a:p>
        </p:txBody>
      </p:sp>
      <p:sp>
        <p:nvSpPr>
          <p:cNvPr id="118789" name="Rectangle 5"/>
          <p:cNvSpPr>
            <a:spLocks noChangeArrowheads="1"/>
          </p:cNvSpPr>
          <p:nvPr/>
        </p:nvSpPr>
        <p:spPr bwMode="auto">
          <a:xfrm>
            <a:off x="2971800" y="0"/>
            <a:ext cx="6172200" cy="1676400"/>
          </a:xfrm>
          <a:prstGeom prst="rect">
            <a:avLst/>
          </a:prstGeom>
          <a:solidFill>
            <a:srgbClr val="00006A"/>
          </a:solidFill>
          <a:ln w="9525">
            <a:noFill/>
            <a:miter lim="800000"/>
            <a:headEnd/>
            <a:tailEnd/>
          </a:ln>
          <a:effectLst>
            <a:outerShdw blurRad="63500" dist="35921" dir="2700000" algn="ctr" rotWithShape="0">
              <a:schemeClr val="tx2">
                <a:alpha val="74998"/>
              </a:schemeClr>
            </a:outerShdw>
          </a:effectLst>
        </p:spPr>
        <p:txBody>
          <a:bodyPr/>
          <a:lstStyle/>
          <a:p>
            <a:pPr algn="ctr" eaLnBrk="1" hangingPunct="1">
              <a:spcBef>
                <a:spcPct val="20000"/>
              </a:spcBef>
              <a:buFont typeface="Arial" charset="0"/>
              <a:buNone/>
              <a:defRPr/>
            </a:pPr>
            <a:r>
              <a:rPr lang="ar-JO" b="1" dirty="0">
                <a:solidFill>
                  <a:schemeClr val="bg1"/>
                </a:solidFill>
              </a:rPr>
              <a:t>حقيقة أن كائنين يشتركان في خاصية واحدة (التعقيد) لا تعني أنهما يشتركان في جميع الخصائص (ص 87)</a:t>
            </a:r>
            <a:endParaRPr lang="en-US" b="1" dirty="0">
              <a:solidFill>
                <a:schemeClr val="bg1"/>
              </a:solidFill>
              <a:effectLst>
                <a:outerShdw blurRad="38100" dist="38100" dir="2700000" algn="tl">
                  <a:srgbClr val="000000"/>
                </a:outerShdw>
              </a:effectLst>
            </a:endParaRPr>
          </a:p>
        </p:txBody>
      </p:sp>
      <p:sp>
        <p:nvSpPr>
          <p:cNvPr id="118790" name="Rectangle 6"/>
          <p:cNvSpPr>
            <a:spLocks noGrp="1" noChangeArrowheads="1"/>
          </p:cNvSpPr>
          <p:nvPr>
            <p:ph type="ctrTitle"/>
          </p:nvPr>
        </p:nvSpPr>
        <p:spPr>
          <a:xfrm>
            <a:off x="0" y="0"/>
            <a:ext cx="3048000" cy="2514600"/>
          </a:xfrm>
          <a:solidFill>
            <a:srgbClr val="00006A"/>
          </a:solidFill>
          <a:ln>
            <a:solidFill>
              <a:schemeClr val="bg1"/>
            </a:solidFill>
          </a:ln>
          <a:effectLst>
            <a:outerShdw blurRad="63500" dist="35921" dir="2700000" algn="ctr" rotWithShape="0">
              <a:schemeClr val="tx2">
                <a:alpha val="74998"/>
              </a:schemeClr>
            </a:outerShdw>
          </a:effectLst>
        </p:spPr>
        <p:txBody>
          <a:bodyPr/>
          <a:lstStyle/>
          <a:p>
            <a:pPr eaLnBrk="1" hangingPunct="1">
              <a:defRPr/>
            </a:pPr>
            <a:r>
              <a:rPr lang="ar-JO" sz="4000" b="1" dirty="0">
                <a:solidFill>
                  <a:schemeClr val="bg1"/>
                </a:solidFill>
                <a:effectLst>
                  <a:outerShdw blurRad="38100" dist="38100" dir="2700000" algn="tl">
                    <a:srgbClr val="000000"/>
                  </a:outerShdw>
                </a:effectLst>
              </a:rPr>
              <a:t>إنتقاد     فرنسيس    كولينز</a:t>
            </a:r>
            <a:endParaRPr lang="en-US" dirty="0">
              <a:solidFill>
                <a:schemeClr val="bg1"/>
              </a:solidFill>
            </a:endParaRPr>
          </a:p>
        </p:txBody>
      </p:sp>
      <p:sp>
        <p:nvSpPr>
          <p:cNvPr id="118791" name="WordArt 7"/>
          <p:cNvSpPr>
            <a:spLocks noChangeArrowheads="1" noChangeShapeType="1" noTextEdit="1"/>
          </p:cNvSpPr>
          <p:nvPr/>
        </p:nvSpPr>
        <p:spPr bwMode="auto">
          <a:xfrm>
            <a:off x="5486400" y="5791200"/>
            <a:ext cx="3556000" cy="647700"/>
          </a:xfrm>
          <a:prstGeom prst="rect">
            <a:avLst/>
          </a:prstGeom>
        </p:spPr>
        <p:txBody>
          <a:bodyPr wrap="none" fromWordArt="1">
            <a:prstTxWarp prst="textPlain">
              <a:avLst>
                <a:gd name="adj" fmla="val 50000"/>
              </a:avLst>
            </a:prstTxWarp>
          </a:bodyPr>
          <a:lstStyle/>
          <a:p>
            <a:pPr algn="ctr"/>
            <a:r>
              <a:rPr lang="ar-JO" sz="3600" kern="10" dirty="0">
                <a:ln w="9525">
                  <a:solidFill>
                    <a:srgbClr val="000000"/>
                  </a:solidFill>
                  <a:round/>
                  <a:headEnd/>
                  <a:tailEnd/>
                </a:ln>
                <a:solidFill>
                  <a:srgbClr val="FFFFFF"/>
                </a:solidFill>
                <a:latin typeface="Arial Black"/>
                <a:ea typeface="Arial Black"/>
                <a:cs typeface="Arial Black"/>
              </a:rPr>
              <a:t>هل توافق ؟</a:t>
            </a:r>
            <a:endParaRPr lang="en-US" sz="3600" kern="10" dirty="0">
              <a:ln w="9525">
                <a:solidFill>
                  <a:srgbClr val="000000"/>
                </a:solidFill>
                <a:round/>
                <a:headEnd/>
                <a:tailEnd/>
              </a:ln>
              <a:solidFill>
                <a:srgbClr val="FFFFFF"/>
              </a:solidFill>
              <a:latin typeface="Arial Black"/>
              <a:ea typeface="Arial Black"/>
              <a:cs typeface="Arial Black"/>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8789"/>
                                        </p:tgtEl>
                                        <p:attrNameLst>
                                          <p:attrName>style.visibility</p:attrName>
                                        </p:attrNameLst>
                                      </p:cBhvr>
                                      <p:to>
                                        <p:strVal val="visible"/>
                                      </p:to>
                                    </p:set>
                                    <p:animEffect transition="in" filter="dissolve">
                                      <p:cBhvr>
                                        <p:cTn id="7" dur="500"/>
                                        <p:tgtEl>
                                          <p:spTgt spid="1187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18788">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118788">
                                            <p:txEl>
                                              <p:pRg st="1" end="1"/>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0" fill="hold" grpId="0" nodeType="clickEffect">
                                  <p:stCondLst>
                                    <p:cond delay="0"/>
                                  </p:stCondLst>
                                  <p:childTnLst>
                                    <p:set>
                                      <p:cBhvr>
                                        <p:cTn id="19" dur="1" fill="hold">
                                          <p:stCondLst>
                                            <p:cond delay="499"/>
                                          </p:stCondLst>
                                        </p:cTn>
                                        <p:tgtEl>
                                          <p:spTgt spid="1187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8" grpId="0" build="p" autoUpdateAnimBg="0"/>
      <p:bldP spid="118789" grpId="0" animBg="1" autoUpdateAnimBg="0"/>
      <p:bldP spid="118791"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41" name="Picture 2" descr="foote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0835" name="Rectangle 3"/>
          <p:cNvSpPr>
            <a:spLocks noChangeArrowheads="1"/>
          </p:cNvSpPr>
          <p:nvPr/>
        </p:nvSpPr>
        <p:spPr bwMode="auto">
          <a:xfrm>
            <a:off x="0" y="2743200"/>
            <a:ext cx="4419600" cy="35052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marL="609600" indent="-609600" algn="r" eaLnBrk="1" hangingPunct="1">
              <a:spcBef>
                <a:spcPct val="20000"/>
              </a:spcBef>
              <a:defRPr/>
            </a:pPr>
            <a:r>
              <a:rPr lang="ar-JO" b="1" dirty="0">
                <a:solidFill>
                  <a:schemeClr val="bg1"/>
                </a:solidFill>
                <a:latin typeface="Arial"/>
                <a:ea typeface="ＭＳ Ｐゴシック" pitchFamily="-112" charset="-128"/>
                <a:cs typeface="Arial"/>
              </a:rPr>
              <a:t>1. الساعة معقدة .</a:t>
            </a:r>
            <a:endParaRPr lang="en-US" b="1" dirty="0">
              <a:solidFill>
                <a:schemeClr val="bg1"/>
              </a:solidFill>
              <a:latin typeface="Arial"/>
              <a:ea typeface="ＭＳ Ｐゴシック" pitchFamily="-112" charset="-128"/>
              <a:cs typeface="Arial"/>
            </a:endParaRPr>
          </a:p>
          <a:p>
            <a:pPr marL="609600" indent="-609600" algn="r" eaLnBrk="1" hangingPunct="1">
              <a:spcBef>
                <a:spcPct val="20000"/>
              </a:spcBef>
              <a:defRPr/>
            </a:pPr>
            <a:r>
              <a:rPr lang="ar-JO" b="1" dirty="0">
                <a:solidFill>
                  <a:schemeClr val="bg1"/>
                </a:solidFill>
                <a:latin typeface="Arial"/>
                <a:ea typeface="ＭＳ Ｐゴシック" pitchFamily="-112" charset="-128"/>
                <a:cs typeface="Arial"/>
              </a:rPr>
              <a:t>2. الساعة لها مصمم ذكي .</a:t>
            </a:r>
            <a:endParaRPr lang="en-US" b="1" dirty="0">
              <a:solidFill>
                <a:schemeClr val="bg1"/>
              </a:solidFill>
              <a:latin typeface="Arial"/>
              <a:ea typeface="ＭＳ Ｐゴシック" pitchFamily="-112" charset="-128"/>
              <a:cs typeface="Arial"/>
            </a:endParaRPr>
          </a:p>
          <a:p>
            <a:pPr marL="609600" indent="-609600" algn="r" eaLnBrk="1" hangingPunct="1">
              <a:spcBef>
                <a:spcPct val="20000"/>
              </a:spcBef>
              <a:defRPr/>
            </a:pPr>
            <a:r>
              <a:rPr lang="ar-JO" b="1" dirty="0">
                <a:solidFill>
                  <a:schemeClr val="bg1"/>
                </a:solidFill>
                <a:latin typeface="Arial"/>
                <a:ea typeface="ＭＳ Ｐゴシック" pitchFamily="-112" charset="-128"/>
                <a:cs typeface="Arial"/>
              </a:rPr>
              <a:t>3. الحياة معقدة .</a:t>
            </a:r>
            <a:endParaRPr lang="en-US" b="1" dirty="0">
              <a:solidFill>
                <a:schemeClr val="bg1"/>
              </a:solidFill>
              <a:latin typeface="Arial"/>
              <a:ea typeface="ＭＳ Ｐゴシック" pitchFamily="-112" charset="-128"/>
              <a:cs typeface="Arial"/>
            </a:endParaRPr>
          </a:p>
          <a:p>
            <a:pPr marL="609600" indent="-609600" algn="r" eaLnBrk="1" hangingPunct="1">
              <a:spcBef>
                <a:spcPct val="20000"/>
              </a:spcBef>
              <a:defRPr/>
            </a:pPr>
            <a:r>
              <a:rPr lang="ar-JO" b="1" dirty="0">
                <a:solidFill>
                  <a:schemeClr val="bg1"/>
                </a:solidFill>
                <a:latin typeface="Arial"/>
                <a:ea typeface="ＭＳ Ｐゴシック" pitchFamily="-112" charset="-128"/>
                <a:cs typeface="Arial"/>
              </a:rPr>
              <a:t>4. لهذا فالحياة لها مصمم ذكي .</a:t>
            </a:r>
            <a:endParaRPr lang="en-US" b="1" dirty="0">
              <a:solidFill>
                <a:schemeClr val="bg1"/>
              </a:solidFill>
              <a:latin typeface="Arial"/>
              <a:ea typeface="ＭＳ Ｐゴシック" pitchFamily="-112" charset="-128"/>
              <a:cs typeface="Arial"/>
            </a:endParaRPr>
          </a:p>
        </p:txBody>
      </p:sp>
      <p:sp>
        <p:nvSpPr>
          <p:cNvPr id="120836" name="Rectangle 4"/>
          <p:cNvSpPr>
            <a:spLocks noChangeArrowheads="1"/>
          </p:cNvSpPr>
          <p:nvPr/>
        </p:nvSpPr>
        <p:spPr bwMode="auto">
          <a:xfrm>
            <a:off x="4419600" y="1905000"/>
            <a:ext cx="4724400" cy="43434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marL="609600" indent="-609600" algn="r" eaLnBrk="1" hangingPunct="1">
              <a:spcBef>
                <a:spcPct val="20000"/>
              </a:spcBef>
              <a:defRPr/>
            </a:pPr>
            <a:r>
              <a:rPr lang="ar-JO" b="1" dirty="0">
                <a:solidFill>
                  <a:schemeClr val="bg1"/>
                </a:solidFill>
              </a:rPr>
              <a:t>1. يتكون التيار الكهربائي في منزلي من تدفق الإلكترونات </a:t>
            </a:r>
          </a:p>
          <a:p>
            <a:pPr marL="609600" indent="-609600" algn="r" eaLnBrk="1" hangingPunct="1">
              <a:spcBef>
                <a:spcPct val="20000"/>
              </a:spcBef>
              <a:defRPr/>
            </a:pPr>
            <a:r>
              <a:rPr lang="ar-JO" b="1" dirty="0">
                <a:solidFill>
                  <a:schemeClr val="bg1"/>
                </a:solidFill>
              </a:rPr>
              <a:t>2. التيار الكهربائي يأتي من </a:t>
            </a:r>
            <a:r>
              <a:rPr lang="ar-JO" b="1" dirty="0">
                <a:solidFill>
                  <a:srgbClr val="FFFF00"/>
                </a:solidFill>
              </a:rPr>
              <a:t>مصدر</a:t>
            </a:r>
            <a:r>
              <a:rPr lang="ar-JO" b="1" dirty="0">
                <a:solidFill>
                  <a:schemeClr val="bg1"/>
                </a:solidFill>
              </a:rPr>
              <a:t> طاقة.    3. يتكون البرق من تدفق الإلكترونات. 4. لذلك ، يأتي البرق </a:t>
            </a:r>
            <a:r>
              <a:rPr lang="ar-JO" b="1" dirty="0">
                <a:solidFill>
                  <a:srgbClr val="FFFF00"/>
                </a:solidFill>
              </a:rPr>
              <a:t>مصدر</a:t>
            </a:r>
            <a:r>
              <a:rPr lang="ar-JO" b="1" dirty="0">
                <a:solidFill>
                  <a:schemeClr val="bg1"/>
                </a:solidFill>
              </a:rPr>
              <a:t> طاقة.</a:t>
            </a:r>
            <a:endParaRPr lang="en-US" b="1" dirty="0">
              <a:solidFill>
                <a:schemeClr val="bg1"/>
              </a:solidFill>
              <a:latin typeface="Arial" pitchFamily="-112" charset="0"/>
              <a:ea typeface="ＭＳ Ｐゴシック" pitchFamily="-112" charset="-128"/>
              <a:cs typeface="ＭＳ Ｐゴシック" pitchFamily="-112" charset="-128"/>
            </a:endParaRPr>
          </a:p>
        </p:txBody>
      </p:sp>
      <p:sp>
        <p:nvSpPr>
          <p:cNvPr id="120837" name="Rectangle 5"/>
          <p:cNvSpPr>
            <a:spLocks noGrp="1" noChangeArrowheads="1"/>
          </p:cNvSpPr>
          <p:nvPr>
            <p:ph type="ctrTitle"/>
          </p:nvPr>
        </p:nvSpPr>
        <p:spPr>
          <a:xfrm>
            <a:off x="0" y="0"/>
            <a:ext cx="3048000" cy="2514600"/>
          </a:xfrm>
          <a:solidFill>
            <a:srgbClr val="00006A"/>
          </a:solidFill>
          <a:ln>
            <a:solidFill>
              <a:schemeClr val="bg1"/>
            </a:solidFill>
          </a:ln>
          <a:effectLst>
            <a:outerShdw blurRad="63500" dist="35921" dir="2700000" algn="ctr" rotWithShape="0">
              <a:schemeClr val="tx2">
                <a:alpha val="74998"/>
              </a:schemeClr>
            </a:outerShdw>
          </a:effectLst>
        </p:spPr>
        <p:txBody>
          <a:bodyPr/>
          <a:lstStyle/>
          <a:p>
            <a:pPr eaLnBrk="1" hangingPunct="1">
              <a:defRPr/>
            </a:pPr>
            <a:r>
              <a:rPr lang="ar-JO" sz="4000" b="1" dirty="0">
                <a:solidFill>
                  <a:schemeClr val="bg1"/>
                </a:solidFill>
                <a:effectLst>
                  <a:outerShdw blurRad="38100" dist="38100" dir="2700000" algn="tl">
                    <a:srgbClr val="000000"/>
                  </a:outerShdw>
                </a:effectLst>
              </a:rPr>
              <a:t>توازي       أفضل</a:t>
            </a:r>
            <a:endParaRPr lang="en-US" dirty="0">
              <a:solidFill>
                <a:schemeClr val="bg1"/>
              </a:solidFil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083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2083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6" grpId="0" uiExpand="1" build="p"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5589" name="Picture 5"/>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215063" y="2286000"/>
            <a:ext cx="2852737" cy="4432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5590" name="Rectangle 6"/>
          <p:cNvSpPr>
            <a:spLocks noChangeArrowheads="1"/>
          </p:cNvSpPr>
          <p:nvPr/>
        </p:nvSpPr>
        <p:spPr bwMode="auto">
          <a:xfrm>
            <a:off x="3048000" y="-76200"/>
            <a:ext cx="152400" cy="72390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000" b="1">
              <a:solidFill>
                <a:srgbClr val="000000"/>
              </a:solidFill>
              <a:cs typeface="Arial" charset="0"/>
            </a:endParaRPr>
          </a:p>
        </p:txBody>
      </p:sp>
      <p:sp>
        <p:nvSpPr>
          <p:cNvPr id="370691" name="Rectangle 7"/>
          <p:cNvSpPr>
            <a:spLocks noChangeArrowheads="1"/>
          </p:cNvSpPr>
          <p:nvPr/>
        </p:nvSpPr>
        <p:spPr bwMode="auto">
          <a:xfrm rot="5400000">
            <a:off x="4495800" y="-3200400"/>
            <a:ext cx="152400" cy="91440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000" b="1">
              <a:solidFill>
                <a:srgbClr val="000000"/>
              </a:solidFill>
              <a:cs typeface="Arial" charset="0"/>
            </a:endParaRPr>
          </a:p>
        </p:txBody>
      </p:sp>
      <p:sp>
        <p:nvSpPr>
          <p:cNvPr id="195588" name="Rectangle 4"/>
          <p:cNvSpPr>
            <a:spLocks noChangeArrowheads="1"/>
          </p:cNvSpPr>
          <p:nvPr/>
        </p:nvSpPr>
        <p:spPr bwMode="auto">
          <a:xfrm>
            <a:off x="3200400" y="1676400"/>
            <a:ext cx="4419600"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pPr>
            <a:r>
              <a:rPr lang="ar-JO" altLang="zh-CN" sz="2000" b="1" dirty="0">
                <a:solidFill>
                  <a:srgbClr val="FFFFFF"/>
                </a:solidFill>
                <a:cs typeface="Arial" charset="0"/>
              </a:rPr>
              <a:t>معهد أبحاث الخليقة</a:t>
            </a:r>
            <a:endParaRPr lang="en-US" altLang="zh-CN" sz="2000" b="1" dirty="0">
              <a:solidFill>
                <a:srgbClr val="FFFFFF"/>
              </a:solidFill>
              <a:cs typeface="Arial" charset="0"/>
            </a:endParaRPr>
          </a:p>
          <a:p>
            <a:pPr marL="342900" indent="-342900" eaLnBrk="1" hangingPunct="1">
              <a:spcBef>
                <a:spcPct val="20000"/>
              </a:spcBef>
            </a:pPr>
            <a:r>
              <a:rPr lang="ar-JO" altLang="zh-CN" sz="2000" b="1" dirty="0">
                <a:solidFill>
                  <a:srgbClr val="FFFFFF"/>
                </a:solidFill>
                <a:cs typeface="Arial" charset="0"/>
              </a:rPr>
              <a:t>هنري / جون موريس, دوان غيش</a:t>
            </a:r>
            <a:endParaRPr lang="en-US" altLang="zh-CN" sz="2000" b="1" dirty="0">
              <a:solidFill>
                <a:srgbClr val="FFFFFF"/>
              </a:solidFill>
              <a:cs typeface="Arial" charset="0"/>
            </a:endParaRPr>
          </a:p>
          <a:p>
            <a:pPr marL="342900" indent="-342900" eaLnBrk="1" hangingPunct="1">
              <a:spcBef>
                <a:spcPct val="20000"/>
              </a:spcBef>
            </a:pPr>
            <a:r>
              <a:rPr lang="ar-JO" altLang="zh-CN" sz="2000" b="1" dirty="0">
                <a:solidFill>
                  <a:srgbClr val="FFFFFF"/>
                </a:solidFill>
                <a:cs typeface="Arial" charset="0"/>
              </a:rPr>
              <a:t>جوزيف ديلو, كين هام</a:t>
            </a:r>
            <a:endParaRPr lang="en-US" altLang="zh-CN" sz="2000" b="1" dirty="0">
              <a:solidFill>
                <a:srgbClr val="FFFFFF"/>
              </a:solidFill>
              <a:cs typeface="Arial" charset="0"/>
            </a:endParaRPr>
          </a:p>
          <a:p>
            <a:pPr marL="342900" indent="-342900" eaLnBrk="1" hangingPunct="1">
              <a:spcBef>
                <a:spcPct val="20000"/>
              </a:spcBef>
            </a:pPr>
            <a:r>
              <a:rPr lang="ar-JO" altLang="zh-CN" sz="2000" b="1" dirty="0">
                <a:solidFill>
                  <a:srgbClr val="FFFFFF"/>
                </a:solidFill>
                <a:cs typeface="Arial" charset="0"/>
              </a:rPr>
              <a:t>الأرض الحديثة</a:t>
            </a:r>
            <a:endParaRPr lang="en-US" altLang="zh-CN" sz="2000" b="1" dirty="0">
              <a:solidFill>
                <a:srgbClr val="FFFFFF"/>
              </a:solidFill>
              <a:cs typeface="Arial" charset="0"/>
            </a:endParaRPr>
          </a:p>
          <a:p>
            <a:pPr marL="342900" indent="-342900" eaLnBrk="1" hangingPunct="1">
              <a:spcBef>
                <a:spcPct val="20000"/>
              </a:spcBef>
            </a:pPr>
            <a:r>
              <a:rPr lang="ar-JO" altLang="zh-CN" sz="2000" b="1" dirty="0">
                <a:solidFill>
                  <a:srgbClr val="FFFFFF"/>
                </a:solidFill>
                <a:cs typeface="Arial" charset="0"/>
              </a:rPr>
              <a:t>أيام الخلق 24 ساعة</a:t>
            </a:r>
            <a:endParaRPr lang="en-US" altLang="zh-CN" sz="2000" b="1" dirty="0">
              <a:solidFill>
                <a:srgbClr val="FFFFFF"/>
              </a:solidFill>
              <a:cs typeface="Arial" charset="0"/>
            </a:endParaRPr>
          </a:p>
          <a:p>
            <a:pPr marL="342900" indent="-342900" eaLnBrk="1" hangingPunct="1">
              <a:spcBef>
                <a:spcPct val="20000"/>
              </a:spcBef>
            </a:pPr>
            <a:r>
              <a:rPr lang="ar-JO" altLang="zh-CN" sz="2000" b="1" dirty="0">
                <a:solidFill>
                  <a:srgbClr val="FFFFFF"/>
                </a:solidFill>
                <a:cs typeface="Arial" charset="0"/>
              </a:rPr>
              <a:t>الطوفان الكوني</a:t>
            </a:r>
            <a:endParaRPr lang="en-US" altLang="zh-CN" sz="2000" b="1" dirty="0">
              <a:solidFill>
                <a:srgbClr val="FFFFFF"/>
              </a:solidFill>
              <a:cs typeface="Arial" charset="0"/>
            </a:endParaRPr>
          </a:p>
          <a:p>
            <a:pPr marL="342900" indent="-342900" eaLnBrk="1" hangingPunct="1">
              <a:spcBef>
                <a:spcPct val="20000"/>
              </a:spcBef>
            </a:pPr>
            <a:r>
              <a:rPr lang="ar-JO" altLang="zh-CN" sz="2000" b="1" dirty="0">
                <a:solidFill>
                  <a:srgbClr val="FFFFFF"/>
                </a:solidFill>
                <a:cs typeface="Arial" charset="0"/>
              </a:rPr>
              <a:t>مظلة بخار</a:t>
            </a:r>
            <a:endParaRPr lang="en-US" altLang="zh-CN" sz="2000" b="1" dirty="0">
              <a:solidFill>
                <a:srgbClr val="FFFFFF"/>
              </a:solidFill>
              <a:cs typeface="Arial" charset="0"/>
            </a:endParaRPr>
          </a:p>
          <a:p>
            <a:pPr marL="342900" indent="-342900" eaLnBrk="1" hangingPunct="1">
              <a:spcBef>
                <a:spcPct val="20000"/>
              </a:spcBef>
            </a:pPr>
            <a:endParaRPr lang="en-US" altLang="zh-CN" sz="2000" b="1" dirty="0">
              <a:solidFill>
                <a:srgbClr val="FFFFFF"/>
              </a:solidFill>
              <a:cs typeface="Arial" charset="0"/>
            </a:endParaRPr>
          </a:p>
          <a:p>
            <a:pPr marL="342900" indent="-342900" eaLnBrk="1" hangingPunct="1">
              <a:spcBef>
                <a:spcPct val="20000"/>
              </a:spcBef>
            </a:pPr>
            <a:r>
              <a:rPr lang="en-US" altLang="zh-CN" sz="1800" b="1" dirty="0">
                <a:solidFill>
                  <a:srgbClr val="FFFFFF"/>
                </a:solidFill>
                <a:cs typeface="Arial" charset="0"/>
              </a:rPr>
              <a:t>answersingenesis.org</a:t>
            </a:r>
          </a:p>
          <a:p>
            <a:pPr marL="342900" indent="-342900" eaLnBrk="1" hangingPunct="1">
              <a:spcBef>
                <a:spcPct val="20000"/>
              </a:spcBef>
            </a:pPr>
            <a:r>
              <a:rPr lang="en-US" altLang="zh-CN" sz="1800" b="1" dirty="0">
                <a:solidFill>
                  <a:srgbClr val="FFFFFF"/>
                </a:solidFill>
                <a:cs typeface="Arial" charset="0"/>
              </a:rPr>
              <a:t>genesispark.org</a:t>
            </a:r>
          </a:p>
          <a:p>
            <a:pPr marL="342900" indent="-342900" eaLnBrk="1" hangingPunct="1">
              <a:spcBef>
                <a:spcPct val="20000"/>
              </a:spcBef>
            </a:pPr>
            <a:r>
              <a:rPr lang="en-US" altLang="zh-CN" sz="1800" b="1" dirty="0">
                <a:solidFill>
                  <a:srgbClr val="FFFFFF"/>
                </a:solidFill>
                <a:cs typeface="Arial" charset="0"/>
              </a:rPr>
              <a:t>icr.org critiques Ross at:</a:t>
            </a:r>
            <a:endParaRPr lang="en-US" altLang="zh-CN" sz="2000" b="1" dirty="0">
              <a:solidFill>
                <a:srgbClr val="FFFFFF"/>
              </a:solidFill>
              <a:cs typeface="Arial" charset="0"/>
            </a:endParaRPr>
          </a:p>
          <a:p>
            <a:pPr marL="342900" indent="-342900" eaLnBrk="1" hangingPunct="1">
              <a:spcBef>
                <a:spcPct val="20000"/>
              </a:spcBef>
            </a:pPr>
            <a:r>
              <a:rPr lang="en-US" altLang="zh-CN" sz="1800" b="1" dirty="0">
                <a:solidFill>
                  <a:srgbClr val="FFFFFF"/>
                </a:solidFill>
                <a:cs typeface="Arial" charset="0"/>
              </a:rPr>
              <a:t>icr.org/pubs/imp/imp-217.htm</a:t>
            </a:r>
          </a:p>
        </p:txBody>
      </p:sp>
      <p:sp>
        <p:nvSpPr>
          <p:cNvPr id="370693" name="Rectangle 2"/>
          <p:cNvSpPr>
            <a:spLocks noGrp="1" noChangeArrowheads="1"/>
          </p:cNvSpPr>
          <p:nvPr>
            <p:ph type="title"/>
          </p:nvPr>
        </p:nvSpPr>
        <p:spPr>
          <a:xfrm>
            <a:off x="1295400" y="304800"/>
            <a:ext cx="7772400" cy="762000"/>
          </a:xfrm>
          <a:solidFill>
            <a:schemeClr val="tx1"/>
          </a:solidFill>
        </p:spPr>
        <p:txBody>
          <a:bodyPr/>
          <a:lstStyle/>
          <a:p>
            <a:pPr algn="l" eaLnBrk="1" hangingPunct="1"/>
            <a:r>
              <a:rPr lang="ar-JO" altLang="zh-CN" b="1" dirty="0">
                <a:solidFill>
                  <a:schemeClr val="bg1"/>
                </a:solidFill>
                <a:latin typeface="Arial" charset="0"/>
                <a:ea typeface="ＭＳ Ｐゴシック" charset="0"/>
                <a:cs typeface="Arial" charset="0"/>
              </a:rPr>
              <a:t>يختلف الإنجيليون</a:t>
            </a:r>
            <a:endParaRPr lang="en-US" altLang="zh-CN" b="1" dirty="0">
              <a:latin typeface="Arial" charset="0"/>
              <a:ea typeface="ＭＳ Ｐゴシック" charset="0"/>
              <a:cs typeface="Arial" charset="0"/>
            </a:endParaRPr>
          </a:p>
        </p:txBody>
      </p:sp>
      <p:sp>
        <p:nvSpPr>
          <p:cNvPr id="370694" name="Rectangle 9"/>
          <p:cNvSpPr>
            <a:spLocks noChangeArrowheads="1"/>
          </p:cNvSpPr>
          <p:nvPr/>
        </p:nvSpPr>
        <p:spPr bwMode="auto">
          <a:xfrm>
            <a:off x="3048000" y="-152400"/>
            <a:ext cx="152400" cy="6858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000" b="1">
              <a:solidFill>
                <a:srgbClr val="000000"/>
              </a:solidFill>
              <a:cs typeface="Arial" charset="0"/>
            </a:endParaRPr>
          </a:p>
        </p:txBody>
      </p:sp>
      <p:sp>
        <p:nvSpPr>
          <p:cNvPr id="195595" name="Text Box 11"/>
          <p:cNvSpPr txBox="1">
            <a:spLocks noChangeArrowheads="1"/>
          </p:cNvSpPr>
          <p:nvPr/>
        </p:nvSpPr>
        <p:spPr bwMode="auto">
          <a:xfrm>
            <a:off x="8153400" y="-914400"/>
            <a:ext cx="473206" cy="40011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eaLnBrk="1" hangingPunct="1">
              <a:defRPr/>
            </a:pPr>
            <a:r>
              <a:rPr lang="ar-JO" sz="2000" b="1" dirty="0">
                <a:solidFill>
                  <a:srgbClr val="FFFFFF"/>
                </a:solidFill>
                <a:latin typeface="Arial"/>
                <a:ea typeface="ＭＳ Ｐゴシック" pitchFamily="-112" charset="-128"/>
                <a:cs typeface="Arial"/>
              </a:rPr>
              <a:t>34</a:t>
            </a:r>
            <a:endParaRPr lang="en-US" sz="2000" b="1" dirty="0">
              <a:solidFill>
                <a:srgbClr val="FFFFFF"/>
              </a:solidFill>
              <a:latin typeface="Arial"/>
              <a:ea typeface="ＭＳ Ｐゴシック" pitchFamily="-112" charset="-128"/>
              <a:cs typeface="Arial"/>
            </a:endParaRPr>
          </a:p>
        </p:txBody>
      </p:sp>
      <p:sp>
        <p:nvSpPr>
          <p:cNvPr id="195596" name="Rectangle 12"/>
          <p:cNvSpPr>
            <a:spLocks noChangeArrowheads="1"/>
          </p:cNvSpPr>
          <p:nvPr/>
        </p:nvSpPr>
        <p:spPr bwMode="auto">
          <a:xfrm>
            <a:off x="76200" y="1676400"/>
            <a:ext cx="29718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pPr>
            <a:r>
              <a:rPr lang="ar-JO" altLang="zh-CN" sz="2000" b="1" dirty="0">
                <a:solidFill>
                  <a:srgbClr val="FFFFFF"/>
                </a:solidFill>
                <a:cs typeface="Arial" charset="0"/>
              </a:rPr>
              <a:t>أسباب للإيمان</a:t>
            </a:r>
            <a:endParaRPr lang="en-US" altLang="zh-CN" sz="2000" b="1" dirty="0">
              <a:solidFill>
                <a:srgbClr val="FFFFFF"/>
              </a:solidFill>
              <a:cs typeface="Arial" charset="0"/>
            </a:endParaRPr>
          </a:p>
          <a:p>
            <a:pPr marL="342900" indent="-342900" eaLnBrk="1" hangingPunct="1">
              <a:spcBef>
                <a:spcPct val="20000"/>
              </a:spcBef>
            </a:pPr>
            <a:r>
              <a:rPr lang="ar-JO" altLang="zh-CN" sz="2000" b="1" dirty="0">
                <a:solidFill>
                  <a:srgbClr val="FFFFFF"/>
                </a:solidFill>
                <a:cs typeface="Arial" charset="0"/>
              </a:rPr>
              <a:t>هوغ روس</a:t>
            </a:r>
            <a:endParaRPr lang="en-US" altLang="zh-CN" sz="2000" b="1" dirty="0">
              <a:solidFill>
                <a:srgbClr val="FFFFFF"/>
              </a:solidFill>
              <a:cs typeface="Arial" charset="0"/>
            </a:endParaRPr>
          </a:p>
          <a:p>
            <a:pPr marL="342900" indent="-342900" eaLnBrk="1" hangingPunct="1">
              <a:spcBef>
                <a:spcPct val="20000"/>
              </a:spcBef>
            </a:pPr>
            <a:r>
              <a:rPr lang="ar-JO" altLang="zh-CN" sz="2000" b="1" dirty="0">
                <a:solidFill>
                  <a:srgbClr val="FFFFFF"/>
                </a:solidFill>
                <a:cs typeface="Arial" charset="0"/>
              </a:rPr>
              <a:t>والت براون</a:t>
            </a:r>
            <a:endParaRPr lang="en-US" altLang="zh-CN" sz="2000" b="1" dirty="0">
              <a:solidFill>
                <a:srgbClr val="FFFFFF"/>
              </a:solidFill>
              <a:cs typeface="Arial" charset="0"/>
            </a:endParaRPr>
          </a:p>
          <a:p>
            <a:pPr marL="342900" indent="-342900" eaLnBrk="1" hangingPunct="1">
              <a:spcBef>
                <a:spcPct val="20000"/>
              </a:spcBef>
            </a:pPr>
            <a:r>
              <a:rPr lang="ar-JO" altLang="zh-CN" sz="2000" b="1" dirty="0">
                <a:solidFill>
                  <a:srgbClr val="FFFFFF"/>
                </a:solidFill>
                <a:cs typeface="Arial" charset="0"/>
              </a:rPr>
              <a:t>الأرض القديمة</a:t>
            </a:r>
            <a:endParaRPr lang="en-US" altLang="zh-CN" sz="2000" b="1" dirty="0">
              <a:solidFill>
                <a:srgbClr val="FFFFFF"/>
              </a:solidFill>
              <a:cs typeface="Arial" charset="0"/>
            </a:endParaRPr>
          </a:p>
          <a:p>
            <a:pPr marL="342900" indent="-342900" eaLnBrk="1" hangingPunct="1">
              <a:spcBef>
                <a:spcPct val="20000"/>
              </a:spcBef>
            </a:pPr>
            <a:r>
              <a:rPr lang="ar-JO" altLang="zh-CN" sz="2000" b="1" dirty="0">
                <a:solidFill>
                  <a:srgbClr val="FFFFFF"/>
                </a:solidFill>
                <a:cs typeface="Arial" charset="0"/>
              </a:rPr>
              <a:t>الخلق المتتابع</a:t>
            </a:r>
            <a:endParaRPr lang="en-US" altLang="zh-CN" sz="2000" b="1" dirty="0">
              <a:solidFill>
                <a:srgbClr val="FFFFFF"/>
              </a:solidFill>
              <a:cs typeface="Arial" charset="0"/>
            </a:endParaRPr>
          </a:p>
          <a:p>
            <a:pPr marL="342900" indent="-342900" eaLnBrk="1" hangingPunct="1">
              <a:spcBef>
                <a:spcPct val="20000"/>
              </a:spcBef>
            </a:pPr>
            <a:r>
              <a:rPr lang="ar-JO" altLang="zh-CN" sz="2000" b="1" dirty="0">
                <a:solidFill>
                  <a:srgbClr val="FFFFFF"/>
                </a:solidFill>
                <a:cs typeface="Arial" charset="0"/>
              </a:rPr>
              <a:t>طوفان الشرق الأوسط</a:t>
            </a:r>
            <a:endParaRPr lang="en-US" altLang="zh-CN" sz="2000" b="1" dirty="0">
              <a:solidFill>
                <a:srgbClr val="FFFFFF"/>
              </a:solidFill>
              <a:cs typeface="Arial" charset="0"/>
            </a:endParaRPr>
          </a:p>
          <a:p>
            <a:pPr marL="342900" indent="-342900" eaLnBrk="1" hangingPunct="1">
              <a:spcBef>
                <a:spcPct val="20000"/>
              </a:spcBef>
            </a:pPr>
            <a:r>
              <a:rPr lang="ar-JO" altLang="zh-CN" sz="2000" b="1" dirty="0">
                <a:solidFill>
                  <a:srgbClr val="FFFFFF"/>
                </a:solidFill>
                <a:cs typeface="Arial" charset="0"/>
              </a:rPr>
              <a:t>مياه الأمطار</a:t>
            </a:r>
            <a:endParaRPr lang="en-US" altLang="zh-CN" sz="1800" b="1" dirty="0">
              <a:solidFill>
                <a:srgbClr val="FFFFFF"/>
              </a:solidFill>
              <a:cs typeface="Arial" charset="0"/>
            </a:endParaRPr>
          </a:p>
          <a:p>
            <a:pPr marL="342900" indent="-342900" eaLnBrk="1" hangingPunct="1">
              <a:spcBef>
                <a:spcPct val="20000"/>
              </a:spcBef>
            </a:pPr>
            <a:endParaRPr lang="en-US" altLang="zh-CN" sz="1800" b="1" dirty="0">
              <a:solidFill>
                <a:srgbClr val="FFFFFF"/>
              </a:solidFill>
              <a:cs typeface="Arial" charset="0"/>
            </a:endParaRPr>
          </a:p>
          <a:p>
            <a:pPr marL="342900" indent="-342900" eaLnBrk="1" hangingPunct="1">
              <a:spcBef>
                <a:spcPct val="20000"/>
              </a:spcBef>
            </a:pPr>
            <a:r>
              <a:rPr lang="en-US" altLang="zh-CN" sz="1800" b="1" dirty="0">
                <a:solidFill>
                  <a:srgbClr val="FFFFFF"/>
                </a:solidFill>
                <a:cs typeface="Arial" charset="0"/>
              </a:rPr>
              <a:t>reasons.org</a:t>
            </a:r>
          </a:p>
          <a:p>
            <a:pPr marL="342900" indent="-342900" eaLnBrk="1" hangingPunct="1">
              <a:spcBef>
                <a:spcPct val="20000"/>
              </a:spcBef>
            </a:pPr>
            <a:r>
              <a:rPr lang="en-US" altLang="zh-CN" sz="1800" b="1" dirty="0">
                <a:solidFill>
                  <a:srgbClr val="FFFFFF"/>
                </a:solidFill>
                <a:cs typeface="Arial" charset="0"/>
              </a:rPr>
              <a:t>godandscience.org</a:t>
            </a:r>
          </a:p>
          <a:p>
            <a:pPr marL="342900" indent="-342900" eaLnBrk="1" hangingPunct="1">
              <a:spcBef>
                <a:spcPct val="20000"/>
              </a:spcBef>
            </a:pPr>
            <a:r>
              <a:rPr lang="en-US" altLang="zh-CN" sz="1800" b="1" dirty="0">
                <a:solidFill>
                  <a:srgbClr val="FFFFFF"/>
                </a:solidFill>
                <a:cs typeface="Arial" charset="0"/>
              </a:rPr>
              <a:t>creationscience.com</a:t>
            </a:r>
            <a:endParaRPr lang="en-US" altLang="zh-CN" sz="1600" b="1" dirty="0">
              <a:solidFill>
                <a:srgbClr val="FFFFFF"/>
              </a:solidFill>
              <a:cs typeface="Arial" charset="0"/>
            </a:endParaRPr>
          </a:p>
        </p:txBody>
      </p:sp>
      <p:sp>
        <p:nvSpPr>
          <p:cNvPr id="370697" name="Text Box 106"/>
          <p:cNvSpPr txBox="1">
            <a:spLocks noChangeArrowheads="1"/>
          </p:cNvSpPr>
          <p:nvPr/>
        </p:nvSpPr>
        <p:spPr bwMode="auto">
          <a:xfrm>
            <a:off x="9350375" y="0"/>
            <a:ext cx="8382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sz="2000" b="1">
                <a:solidFill>
                  <a:srgbClr val="FFFFFF"/>
                </a:solidFill>
                <a:cs typeface="Arial" charset="0"/>
              </a:rPr>
              <a:t>OTS 34</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5590"/>
                                        </p:tgtEl>
                                        <p:attrNameLst>
                                          <p:attrName>style.visibility</p:attrName>
                                        </p:attrNameLst>
                                      </p:cBhvr>
                                      <p:to>
                                        <p:strVal val="visible"/>
                                      </p:to>
                                    </p:set>
                                    <p:animEffect transition="in" filter="wipe(up)">
                                      <p:cBhvr>
                                        <p:cTn id="7" dur="500"/>
                                        <p:tgtEl>
                                          <p:spTgt spid="1955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5588">
                                            <p:txEl>
                                              <p:pRg st="0" end="0"/>
                                            </p:txEl>
                                          </p:spTgt>
                                        </p:tgtEl>
                                        <p:attrNameLst>
                                          <p:attrName>style.visibility</p:attrName>
                                        </p:attrNameLst>
                                      </p:cBhvr>
                                      <p:to>
                                        <p:strVal val="visible"/>
                                      </p:to>
                                    </p:set>
                                    <p:animEffect transition="in" filter="fade">
                                      <p:cBhvr>
                                        <p:cTn id="12" dur="500"/>
                                        <p:tgtEl>
                                          <p:spTgt spid="19558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5588">
                                            <p:txEl>
                                              <p:pRg st="1" end="1"/>
                                            </p:txEl>
                                          </p:spTgt>
                                        </p:tgtEl>
                                        <p:attrNameLst>
                                          <p:attrName>style.visibility</p:attrName>
                                        </p:attrNameLst>
                                      </p:cBhvr>
                                      <p:to>
                                        <p:strVal val="visible"/>
                                      </p:to>
                                    </p:set>
                                    <p:animEffect transition="in" filter="fade">
                                      <p:cBhvr>
                                        <p:cTn id="17" dur="500"/>
                                        <p:tgtEl>
                                          <p:spTgt spid="19558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5588">
                                            <p:txEl>
                                              <p:pRg st="2" end="2"/>
                                            </p:txEl>
                                          </p:spTgt>
                                        </p:tgtEl>
                                        <p:attrNameLst>
                                          <p:attrName>style.visibility</p:attrName>
                                        </p:attrNameLst>
                                      </p:cBhvr>
                                      <p:to>
                                        <p:strVal val="visible"/>
                                      </p:to>
                                    </p:set>
                                    <p:animEffect transition="in" filter="fade">
                                      <p:cBhvr>
                                        <p:cTn id="22" dur="500"/>
                                        <p:tgtEl>
                                          <p:spTgt spid="195588">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5588">
                                            <p:txEl>
                                              <p:pRg st="3" end="3"/>
                                            </p:txEl>
                                          </p:spTgt>
                                        </p:tgtEl>
                                        <p:attrNameLst>
                                          <p:attrName>style.visibility</p:attrName>
                                        </p:attrNameLst>
                                      </p:cBhvr>
                                      <p:to>
                                        <p:strVal val="visible"/>
                                      </p:to>
                                    </p:set>
                                    <p:animEffect transition="in" filter="fade">
                                      <p:cBhvr>
                                        <p:cTn id="27" dur="500"/>
                                        <p:tgtEl>
                                          <p:spTgt spid="19558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5588">
                                            <p:txEl>
                                              <p:pRg st="4" end="4"/>
                                            </p:txEl>
                                          </p:spTgt>
                                        </p:tgtEl>
                                        <p:attrNameLst>
                                          <p:attrName>style.visibility</p:attrName>
                                        </p:attrNameLst>
                                      </p:cBhvr>
                                      <p:to>
                                        <p:strVal val="visible"/>
                                      </p:to>
                                    </p:set>
                                    <p:animEffect transition="in" filter="fade">
                                      <p:cBhvr>
                                        <p:cTn id="32" dur="500"/>
                                        <p:tgtEl>
                                          <p:spTgt spid="195588">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5588">
                                            <p:txEl>
                                              <p:pRg st="5" end="5"/>
                                            </p:txEl>
                                          </p:spTgt>
                                        </p:tgtEl>
                                        <p:attrNameLst>
                                          <p:attrName>style.visibility</p:attrName>
                                        </p:attrNameLst>
                                      </p:cBhvr>
                                      <p:to>
                                        <p:strVal val="visible"/>
                                      </p:to>
                                    </p:set>
                                    <p:animEffect transition="in" filter="fade">
                                      <p:cBhvr>
                                        <p:cTn id="37" dur="500"/>
                                        <p:tgtEl>
                                          <p:spTgt spid="195588">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5588">
                                            <p:txEl>
                                              <p:pRg st="6" end="6"/>
                                            </p:txEl>
                                          </p:spTgt>
                                        </p:tgtEl>
                                        <p:attrNameLst>
                                          <p:attrName>style.visibility</p:attrName>
                                        </p:attrNameLst>
                                      </p:cBhvr>
                                      <p:to>
                                        <p:strVal val="visible"/>
                                      </p:to>
                                    </p:set>
                                    <p:animEffect transition="in" filter="fade">
                                      <p:cBhvr>
                                        <p:cTn id="42" dur="500"/>
                                        <p:tgtEl>
                                          <p:spTgt spid="195588">
                                            <p:txEl>
                                              <p:pRg st="6" end="6"/>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95588">
                                            <p:txEl>
                                              <p:pRg st="8" end="8"/>
                                            </p:txEl>
                                          </p:spTgt>
                                        </p:tgtEl>
                                        <p:attrNameLst>
                                          <p:attrName>style.visibility</p:attrName>
                                        </p:attrNameLst>
                                      </p:cBhvr>
                                      <p:to>
                                        <p:strVal val="visible"/>
                                      </p:to>
                                    </p:set>
                                    <p:animEffect transition="in" filter="fade">
                                      <p:cBhvr>
                                        <p:cTn id="47" dur="500"/>
                                        <p:tgtEl>
                                          <p:spTgt spid="195588">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95588">
                                            <p:txEl>
                                              <p:pRg st="9" end="9"/>
                                            </p:txEl>
                                          </p:spTgt>
                                        </p:tgtEl>
                                        <p:attrNameLst>
                                          <p:attrName>style.visibility</p:attrName>
                                        </p:attrNameLst>
                                      </p:cBhvr>
                                      <p:to>
                                        <p:strVal val="visible"/>
                                      </p:to>
                                    </p:set>
                                    <p:animEffect transition="in" filter="fade">
                                      <p:cBhvr>
                                        <p:cTn id="52" dur="500"/>
                                        <p:tgtEl>
                                          <p:spTgt spid="195588">
                                            <p:txEl>
                                              <p:pRg st="9" end="9"/>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95588">
                                            <p:txEl>
                                              <p:pRg st="10" end="10"/>
                                            </p:txEl>
                                          </p:spTgt>
                                        </p:tgtEl>
                                        <p:attrNameLst>
                                          <p:attrName>style.visibility</p:attrName>
                                        </p:attrNameLst>
                                      </p:cBhvr>
                                      <p:to>
                                        <p:strVal val="visible"/>
                                      </p:to>
                                    </p:set>
                                    <p:animEffect transition="in" filter="fade">
                                      <p:cBhvr>
                                        <p:cTn id="57" dur="500"/>
                                        <p:tgtEl>
                                          <p:spTgt spid="195588">
                                            <p:txEl>
                                              <p:pRg st="10" end="10"/>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95588">
                                            <p:txEl>
                                              <p:pRg st="11" end="11"/>
                                            </p:txEl>
                                          </p:spTgt>
                                        </p:tgtEl>
                                        <p:attrNameLst>
                                          <p:attrName>style.visibility</p:attrName>
                                        </p:attrNameLst>
                                      </p:cBhvr>
                                      <p:to>
                                        <p:strVal val="visible"/>
                                      </p:to>
                                    </p:set>
                                    <p:animEffect transition="in" filter="fade">
                                      <p:cBhvr>
                                        <p:cTn id="62" dur="500"/>
                                        <p:tgtEl>
                                          <p:spTgt spid="195588">
                                            <p:txEl>
                                              <p:pRg st="11" end="11"/>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nodeType="clickEffect">
                                  <p:stCondLst>
                                    <p:cond delay="0"/>
                                  </p:stCondLst>
                                  <p:childTnLst>
                                    <p:set>
                                      <p:cBhvr>
                                        <p:cTn id="66" dur="1" fill="hold">
                                          <p:stCondLst>
                                            <p:cond delay="0"/>
                                          </p:stCondLst>
                                        </p:cTn>
                                        <p:tgtEl>
                                          <p:spTgt spid="195589"/>
                                        </p:tgtEl>
                                        <p:attrNameLst>
                                          <p:attrName>style.visibility</p:attrName>
                                        </p:attrNameLst>
                                      </p:cBhvr>
                                      <p:to>
                                        <p:strVal val="visible"/>
                                      </p:to>
                                    </p:set>
                                    <p:animEffect transition="in" filter="fade">
                                      <p:cBhvr>
                                        <p:cTn id="67" dur="500"/>
                                        <p:tgtEl>
                                          <p:spTgt spid="195589"/>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95596">
                                            <p:txEl>
                                              <p:pRg st="0" end="0"/>
                                            </p:txEl>
                                          </p:spTgt>
                                        </p:tgtEl>
                                        <p:attrNameLst>
                                          <p:attrName>style.visibility</p:attrName>
                                        </p:attrNameLst>
                                      </p:cBhvr>
                                      <p:to>
                                        <p:strVal val="visible"/>
                                      </p:to>
                                    </p:set>
                                    <p:animEffect transition="in" filter="fade">
                                      <p:cBhvr>
                                        <p:cTn id="72" dur="500"/>
                                        <p:tgtEl>
                                          <p:spTgt spid="195596">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95596">
                                            <p:txEl>
                                              <p:pRg st="1" end="1"/>
                                            </p:txEl>
                                          </p:spTgt>
                                        </p:tgtEl>
                                        <p:attrNameLst>
                                          <p:attrName>style.visibility</p:attrName>
                                        </p:attrNameLst>
                                      </p:cBhvr>
                                      <p:to>
                                        <p:strVal val="visible"/>
                                      </p:to>
                                    </p:set>
                                    <p:animEffect transition="in" filter="fade">
                                      <p:cBhvr>
                                        <p:cTn id="77" dur="500"/>
                                        <p:tgtEl>
                                          <p:spTgt spid="195596">
                                            <p:txEl>
                                              <p:pRg st="1" end="1"/>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95596">
                                            <p:txEl>
                                              <p:pRg st="2" end="2"/>
                                            </p:txEl>
                                          </p:spTgt>
                                        </p:tgtEl>
                                        <p:attrNameLst>
                                          <p:attrName>style.visibility</p:attrName>
                                        </p:attrNameLst>
                                      </p:cBhvr>
                                      <p:to>
                                        <p:strVal val="visible"/>
                                      </p:to>
                                    </p:set>
                                    <p:animEffect transition="in" filter="fade">
                                      <p:cBhvr>
                                        <p:cTn id="82" dur="500"/>
                                        <p:tgtEl>
                                          <p:spTgt spid="195596">
                                            <p:txEl>
                                              <p:pRg st="2" end="2"/>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95596">
                                            <p:txEl>
                                              <p:pRg st="3" end="3"/>
                                            </p:txEl>
                                          </p:spTgt>
                                        </p:tgtEl>
                                        <p:attrNameLst>
                                          <p:attrName>style.visibility</p:attrName>
                                        </p:attrNameLst>
                                      </p:cBhvr>
                                      <p:to>
                                        <p:strVal val="visible"/>
                                      </p:to>
                                    </p:set>
                                    <p:animEffect transition="in" filter="fade">
                                      <p:cBhvr>
                                        <p:cTn id="87" dur="500"/>
                                        <p:tgtEl>
                                          <p:spTgt spid="195596">
                                            <p:txEl>
                                              <p:pRg st="3" end="3"/>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195596">
                                            <p:txEl>
                                              <p:pRg st="4" end="4"/>
                                            </p:txEl>
                                          </p:spTgt>
                                        </p:tgtEl>
                                        <p:attrNameLst>
                                          <p:attrName>style.visibility</p:attrName>
                                        </p:attrNameLst>
                                      </p:cBhvr>
                                      <p:to>
                                        <p:strVal val="visible"/>
                                      </p:to>
                                    </p:set>
                                    <p:animEffect transition="in" filter="fade">
                                      <p:cBhvr>
                                        <p:cTn id="92" dur="500"/>
                                        <p:tgtEl>
                                          <p:spTgt spid="195596">
                                            <p:txEl>
                                              <p:pRg st="4" end="4"/>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195596">
                                            <p:txEl>
                                              <p:pRg st="5" end="5"/>
                                            </p:txEl>
                                          </p:spTgt>
                                        </p:tgtEl>
                                        <p:attrNameLst>
                                          <p:attrName>style.visibility</p:attrName>
                                        </p:attrNameLst>
                                      </p:cBhvr>
                                      <p:to>
                                        <p:strVal val="visible"/>
                                      </p:to>
                                    </p:set>
                                    <p:animEffect transition="in" filter="fade">
                                      <p:cBhvr>
                                        <p:cTn id="97" dur="500"/>
                                        <p:tgtEl>
                                          <p:spTgt spid="195596">
                                            <p:txEl>
                                              <p:pRg st="5" end="5"/>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195596">
                                            <p:txEl>
                                              <p:pRg st="6" end="6"/>
                                            </p:txEl>
                                          </p:spTgt>
                                        </p:tgtEl>
                                        <p:attrNameLst>
                                          <p:attrName>style.visibility</p:attrName>
                                        </p:attrNameLst>
                                      </p:cBhvr>
                                      <p:to>
                                        <p:strVal val="visible"/>
                                      </p:to>
                                    </p:set>
                                    <p:animEffect transition="in" filter="fade">
                                      <p:cBhvr>
                                        <p:cTn id="102" dur="500"/>
                                        <p:tgtEl>
                                          <p:spTgt spid="195596">
                                            <p:txEl>
                                              <p:pRg st="6" end="6"/>
                                            </p:txEl>
                                          </p:spTgt>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195596">
                                            <p:txEl>
                                              <p:pRg st="8" end="8"/>
                                            </p:txEl>
                                          </p:spTgt>
                                        </p:tgtEl>
                                        <p:attrNameLst>
                                          <p:attrName>style.visibility</p:attrName>
                                        </p:attrNameLst>
                                      </p:cBhvr>
                                      <p:to>
                                        <p:strVal val="visible"/>
                                      </p:to>
                                    </p:set>
                                    <p:animEffect transition="in" filter="fade">
                                      <p:cBhvr>
                                        <p:cTn id="107" dur="500"/>
                                        <p:tgtEl>
                                          <p:spTgt spid="195596">
                                            <p:txEl>
                                              <p:pRg st="8" end="8"/>
                                            </p:txEl>
                                          </p:spTgt>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195596">
                                            <p:txEl>
                                              <p:pRg st="9" end="9"/>
                                            </p:txEl>
                                          </p:spTgt>
                                        </p:tgtEl>
                                        <p:attrNameLst>
                                          <p:attrName>style.visibility</p:attrName>
                                        </p:attrNameLst>
                                      </p:cBhvr>
                                      <p:to>
                                        <p:strVal val="visible"/>
                                      </p:to>
                                    </p:set>
                                    <p:animEffect transition="in" filter="fade">
                                      <p:cBhvr>
                                        <p:cTn id="112" dur="500"/>
                                        <p:tgtEl>
                                          <p:spTgt spid="195596">
                                            <p:txEl>
                                              <p:pRg st="9" end="9"/>
                                            </p:txEl>
                                          </p:spTgt>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195596">
                                            <p:txEl>
                                              <p:pRg st="10" end="10"/>
                                            </p:txEl>
                                          </p:spTgt>
                                        </p:tgtEl>
                                        <p:attrNameLst>
                                          <p:attrName>style.visibility</p:attrName>
                                        </p:attrNameLst>
                                      </p:cBhvr>
                                      <p:to>
                                        <p:strVal val="visible"/>
                                      </p:to>
                                    </p:set>
                                    <p:animEffect transition="in" filter="fade">
                                      <p:cBhvr>
                                        <p:cTn id="117" dur="500"/>
                                        <p:tgtEl>
                                          <p:spTgt spid="19559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590" grpId="0" animBg="1"/>
      <p:bldP spid="195588" grpId="0" build="p" autoUpdateAnimBg="0"/>
      <p:bldP spid="195596" grpId="0" build="p"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Title 1"/>
          <p:cNvSpPr>
            <a:spLocks noGrp="1"/>
          </p:cNvSpPr>
          <p:nvPr>
            <p:ph type="title"/>
          </p:nvPr>
        </p:nvSpPr>
        <p:spPr>
          <a:xfrm>
            <a:off x="0" y="0"/>
            <a:ext cx="9144000" cy="533400"/>
          </a:xfrm>
        </p:spPr>
        <p:txBody>
          <a:bodyPr/>
          <a:lstStyle/>
          <a:p>
            <a:pPr eaLnBrk="1" hangingPunct="1"/>
            <a:r>
              <a:rPr lang="ar-JO" sz="3600" b="1" i="1" dirty="0">
                <a:solidFill>
                  <a:schemeClr val="bg1"/>
                </a:solidFill>
                <a:latin typeface="Times New Roman" charset="0"/>
              </a:rPr>
              <a:t>هل جاءت الحياة بالصدفة ؟</a:t>
            </a:r>
            <a:endParaRPr lang="en-US" sz="3200" b="1" i="1" dirty="0">
              <a:solidFill>
                <a:schemeClr val="bg1"/>
              </a:solidFill>
              <a:latin typeface="Arial" charset="0"/>
            </a:endParaRPr>
          </a:p>
        </p:txBody>
      </p:sp>
      <p:sp>
        <p:nvSpPr>
          <p:cNvPr id="4" name="Content Placeholder 2"/>
          <p:cNvSpPr txBox="1">
            <a:spLocks/>
          </p:cNvSpPr>
          <p:nvPr/>
        </p:nvSpPr>
        <p:spPr bwMode="auto">
          <a:xfrm>
            <a:off x="228600" y="609600"/>
            <a:ext cx="6096000" cy="624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0000"/>
              </a:spcBef>
            </a:pPr>
            <a:r>
              <a:rPr lang="ar-JO" sz="3200" b="1" dirty="0">
                <a:solidFill>
                  <a:schemeClr val="bg1"/>
                </a:solidFill>
              </a:rPr>
              <a:t>هناك تفسيران محتملان فقط لكيفية نشأة الحياة : التوليد التلقائي الذي نشأ عن التطور أو عمل الله الخارق للطبيعة ... لا يوجد احتمال آخر. تم دحض التوليد التلقائي علميًا منذ 120 عامًا من قبل لويس باستير وآخرين ، ولكن هذا يتركنا مع احتمال واحد آخر ... أن الحياة جاءت كعمل خارق للطبيعة من قبل الله ، لكن لا يمكنني قبول هذه الفلسفة لأنني لا أريد أن أؤمن بالله. لذلك ، اخترت أن أصدق أن ما أعرفه علميًا عفوياً هو مستحيل و يؤدي إلى التطور.</a:t>
            </a:r>
            <a:endParaRPr lang="en-US" sz="3200" b="1" dirty="0">
              <a:solidFill>
                <a:schemeClr val="bg1"/>
              </a:solidFill>
              <a:cs typeface="Arial" charset="0"/>
            </a:endParaRPr>
          </a:p>
        </p:txBody>
      </p:sp>
      <p:sp>
        <p:nvSpPr>
          <p:cNvPr id="372739" name="Content Placeholder 2"/>
          <p:cNvSpPr txBox="1">
            <a:spLocks/>
          </p:cNvSpPr>
          <p:nvPr/>
        </p:nvSpPr>
        <p:spPr bwMode="auto">
          <a:xfrm>
            <a:off x="5867400" y="5105400"/>
            <a:ext cx="34290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0000"/>
              </a:spcBef>
            </a:pPr>
            <a:r>
              <a:rPr lang="ar-JO" sz="1800" b="1" dirty="0">
                <a:solidFill>
                  <a:srgbClr val="FFFFFF"/>
                </a:solidFill>
              </a:rPr>
              <a:t>د. جورج والد</a:t>
            </a:r>
            <a:endParaRPr lang="en-US" sz="1800" b="1" dirty="0">
              <a:solidFill>
                <a:srgbClr val="FFFFFF"/>
              </a:solidFill>
            </a:endParaRPr>
          </a:p>
          <a:p>
            <a:pPr algn="ctr">
              <a:spcBef>
                <a:spcPct val="20000"/>
              </a:spcBef>
            </a:pPr>
            <a:r>
              <a:rPr lang="ar-JO" sz="1800" b="1" dirty="0">
                <a:solidFill>
                  <a:srgbClr val="FFFFFF"/>
                </a:solidFill>
              </a:rPr>
              <a:t>أستاذ فخري في علم الأحياء, جامعة هارفارد</a:t>
            </a:r>
            <a:endParaRPr lang="en-US" sz="1800" b="1" dirty="0">
              <a:solidFill>
                <a:srgbClr val="FFFFFF"/>
              </a:solidFill>
            </a:endParaRPr>
          </a:p>
          <a:p>
            <a:pPr algn="ctr">
              <a:spcBef>
                <a:spcPct val="20000"/>
              </a:spcBef>
            </a:pPr>
            <a:r>
              <a:rPr lang="ar-JO" sz="1800" b="1" dirty="0">
                <a:solidFill>
                  <a:srgbClr val="FFFFFF"/>
                </a:solidFill>
              </a:rPr>
              <a:t>حاصل على جائزة نوبل في الأحياء</a:t>
            </a:r>
          </a:p>
          <a:p>
            <a:pPr algn="ctr">
              <a:spcBef>
                <a:spcPct val="20000"/>
              </a:spcBef>
            </a:pPr>
            <a:r>
              <a:rPr lang="ar-JO" sz="1800" b="1" dirty="0">
                <a:solidFill>
                  <a:srgbClr val="FFFFFF"/>
                </a:solidFill>
              </a:rPr>
              <a:t>1971</a:t>
            </a:r>
            <a:endParaRPr lang="en-US" sz="1800" b="1" dirty="0">
              <a:solidFill>
                <a:srgbClr val="FFFFFF"/>
              </a:solidFill>
            </a:endParaRPr>
          </a:p>
        </p:txBody>
      </p:sp>
      <p:pic>
        <p:nvPicPr>
          <p:cNvPr id="372740" name="Picture 6" descr="wald.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6419850" y="1219200"/>
            <a:ext cx="2476500" cy="3470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Rectangle 2"/>
          <p:cNvSpPr>
            <a:spLocks noGrp="1" noChangeArrowheads="1"/>
          </p:cNvSpPr>
          <p:nvPr>
            <p:ph type="ctrTitle"/>
          </p:nvPr>
        </p:nvSpPr>
        <p:spPr>
          <a:xfrm>
            <a:off x="-228600" y="304800"/>
            <a:ext cx="9601200" cy="1066800"/>
          </a:xfrm>
        </p:spPr>
        <p:txBody>
          <a:bodyPr/>
          <a:lstStyle/>
          <a:p>
            <a:pPr eaLnBrk="1" hangingPunct="1"/>
            <a:r>
              <a:rPr lang="ar-JO" sz="4000" b="1" i="1" dirty="0">
                <a:solidFill>
                  <a:srgbClr val="FFFF00"/>
                </a:solidFill>
                <a:latin typeface="Arial" charset="0"/>
              </a:rPr>
              <a:t>خذ قرارك</a:t>
            </a:r>
            <a:br>
              <a:rPr lang="en-US" sz="4000" b="1" i="1" dirty="0">
                <a:solidFill>
                  <a:schemeClr val="bg1"/>
                </a:solidFill>
                <a:latin typeface="Arial" charset="0"/>
              </a:rPr>
            </a:br>
            <a:r>
              <a:rPr lang="ar-JO" sz="4000" b="1" i="1" dirty="0">
                <a:solidFill>
                  <a:schemeClr val="bg1"/>
                </a:solidFill>
                <a:latin typeface="Arial" charset="0"/>
              </a:rPr>
              <a:t>كيف جاء النظام ؟</a:t>
            </a:r>
            <a:endParaRPr lang="en-US" dirty="0">
              <a:solidFill>
                <a:schemeClr val="bg1"/>
              </a:solidFill>
              <a:latin typeface="Arial" charset="0"/>
            </a:endParaRPr>
          </a:p>
        </p:txBody>
      </p:sp>
      <p:sp>
        <p:nvSpPr>
          <p:cNvPr id="125955" name="Rectangle 3"/>
          <p:cNvSpPr>
            <a:spLocks noGrp="1" noChangeArrowheads="1"/>
          </p:cNvSpPr>
          <p:nvPr>
            <p:ph type="subTitle" idx="1"/>
          </p:nvPr>
        </p:nvSpPr>
        <p:spPr>
          <a:xfrm>
            <a:off x="76200" y="4876800"/>
            <a:ext cx="4419600" cy="1066800"/>
          </a:xfrm>
        </p:spPr>
        <p:txBody>
          <a:bodyPr/>
          <a:lstStyle/>
          <a:p>
            <a:pPr eaLnBrk="1" hangingPunct="1"/>
            <a:r>
              <a:rPr lang="ar-JO" b="1" dirty="0">
                <a:solidFill>
                  <a:schemeClr val="bg1"/>
                </a:solidFill>
              </a:rPr>
              <a:t>من خلال عمليات عشوائية   غير ذكية؟</a:t>
            </a:r>
            <a:endParaRPr lang="en-US" b="1" dirty="0">
              <a:solidFill>
                <a:schemeClr val="bg1"/>
              </a:solidFill>
              <a:latin typeface="Arial" charset="0"/>
            </a:endParaRPr>
          </a:p>
        </p:txBody>
      </p:sp>
      <p:pic>
        <p:nvPicPr>
          <p:cNvPr id="374787" name="Picture 4" descr="foote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57" name="Picture 5" descr="evolution_of_man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04800" y="1752600"/>
            <a:ext cx="3962400" cy="297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58" name="Picture 6" descr="earth"/>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724400" y="1385888"/>
            <a:ext cx="3567113" cy="356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5959" name="Rectangle 7"/>
          <p:cNvSpPr>
            <a:spLocks noChangeArrowheads="1"/>
          </p:cNvSpPr>
          <p:nvPr/>
        </p:nvSpPr>
        <p:spPr bwMode="auto">
          <a:xfrm>
            <a:off x="4495800" y="4876800"/>
            <a:ext cx="44196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pPr>
            <a:r>
              <a:rPr lang="ar-JO" sz="3200" b="1" dirty="0">
                <a:solidFill>
                  <a:schemeClr val="bg1"/>
                </a:solidFill>
                <a:cs typeface="Arial" charset="0"/>
              </a:rPr>
              <a:t>أم من تصميم إله              ذكي ؟</a:t>
            </a:r>
            <a:endParaRPr lang="en-US" sz="3200" b="1" dirty="0">
              <a:solidFill>
                <a:schemeClr val="bg1"/>
              </a:solidFill>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2595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25955">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nodeType="clickEffect">
                                  <p:stCondLst>
                                    <p:cond delay="0"/>
                                  </p:stCondLst>
                                  <p:childTnLst>
                                    <p:set>
                                      <p:cBhvr>
                                        <p:cTn id="12" dur="1" fill="hold">
                                          <p:stCondLst>
                                            <p:cond delay="0"/>
                                          </p:stCondLst>
                                        </p:cTn>
                                        <p:tgtEl>
                                          <p:spTgt spid="125958"/>
                                        </p:tgtEl>
                                        <p:attrNameLst>
                                          <p:attrName>style.visibility</p:attrName>
                                        </p:attrNameLst>
                                      </p:cBhvr>
                                      <p:to>
                                        <p:strVal val="visible"/>
                                      </p:to>
                                    </p:set>
                                    <p:animEffect transition="in" filter="dissolve">
                                      <p:cBhvr>
                                        <p:cTn id="13" dur="500"/>
                                        <p:tgtEl>
                                          <p:spTgt spid="125958"/>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25959">
                                            <p:txEl>
                                              <p:pRg st="0" end="0"/>
                                            </p:txEl>
                                          </p:spTgt>
                                        </p:tgtEl>
                                        <p:attrNameLst>
                                          <p:attrName>style.visibility</p:attrName>
                                        </p:attrNameLst>
                                      </p:cBhvr>
                                      <p:to>
                                        <p:strVal val="visible"/>
                                      </p:to>
                                    </p:set>
                                    <p:animEffect transition="in" filter="dissolve">
                                      <p:cBhvr>
                                        <p:cTn id="16" dur="500"/>
                                        <p:tgtEl>
                                          <p:spTgt spid="1259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5" grpId="0" build="p" autoUpdateAnimBg="0"/>
      <p:bldP spid="125959" grpId="0" build="p"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Title 1"/>
          <p:cNvSpPr>
            <a:spLocks noGrp="1"/>
          </p:cNvSpPr>
          <p:nvPr>
            <p:ph type="title"/>
          </p:nvPr>
        </p:nvSpPr>
        <p:spPr>
          <a:xfrm>
            <a:off x="4480620" y="208112"/>
            <a:ext cx="4663380" cy="6461248"/>
          </a:xfrm>
        </p:spPr>
        <p:txBody>
          <a:bodyPr/>
          <a:lstStyle/>
          <a:p>
            <a:r>
              <a:rPr lang="en-US" sz="2800" b="1" i="1" dirty="0">
                <a:solidFill>
                  <a:srgbClr val="FFFF00"/>
                </a:solidFill>
              </a:rPr>
              <a:t>Theistic Evolution: A Scientific, Philosophical, and Theological Critique</a:t>
            </a:r>
            <a:br>
              <a:rPr lang="en-US" sz="2800" b="1" dirty="0">
                <a:solidFill>
                  <a:schemeClr val="bg1"/>
                </a:solidFill>
              </a:rPr>
            </a:br>
            <a:r>
              <a:rPr lang="en-US" sz="2800" b="1" dirty="0">
                <a:solidFill>
                  <a:schemeClr val="bg1"/>
                </a:solidFill>
              </a:rPr>
              <a:t>J P Moreland, </a:t>
            </a:r>
            <a:br>
              <a:rPr lang="en-US" sz="2800" b="1" dirty="0">
                <a:solidFill>
                  <a:schemeClr val="bg1"/>
                </a:solidFill>
              </a:rPr>
            </a:br>
            <a:r>
              <a:rPr lang="en-US" sz="2800" b="1" dirty="0">
                <a:solidFill>
                  <a:schemeClr val="bg1"/>
                </a:solidFill>
              </a:rPr>
              <a:t>Wayne Grudem, editors</a:t>
            </a:r>
            <a:br>
              <a:rPr lang="en-US" sz="2800" b="1" dirty="0">
                <a:solidFill>
                  <a:schemeClr val="bg1"/>
                </a:solidFill>
              </a:rPr>
            </a:br>
            <a:r>
              <a:rPr lang="en-US" sz="2800" b="1" dirty="0">
                <a:solidFill>
                  <a:schemeClr val="bg1"/>
                </a:solidFill>
              </a:rPr>
              <a:t>Nov 2017</a:t>
            </a:r>
            <a:br>
              <a:rPr lang="en-US" sz="2800" b="1" dirty="0">
                <a:solidFill>
                  <a:schemeClr val="bg1"/>
                </a:solidFill>
              </a:rPr>
            </a:br>
            <a:br>
              <a:rPr lang="en-US" sz="2800" b="1" dirty="0">
                <a:solidFill>
                  <a:schemeClr val="bg1"/>
                </a:solidFill>
              </a:rPr>
            </a:br>
            <a:r>
              <a:rPr lang="en-US" sz="2800" b="1" dirty="0">
                <a:solidFill>
                  <a:schemeClr val="bg1"/>
                </a:solidFill>
              </a:rPr>
              <a:t>—Argues against theistic evolution but still maintains millions of years theory</a:t>
            </a:r>
            <a:br>
              <a:rPr lang="en-US" sz="2800" b="1" dirty="0">
                <a:solidFill>
                  <a:schemeClr val="bg1"/>
                </a:solidFill>
              </a:rPr>
            </a:br>
            <a:r>
              <a:rPr lang="en-US" sz="2800" b="1" dirty="0">
                <a:solidFill>
                  <a:schemeClr val="bg1"/>
                </a:solidFill>
              </a:rPr>
              <a:t>—Includes NO articles by Biblical Creationists who hold to a Young Earth</a:t>
            </a:r>
            <a:br>
              <a:rPr lang="en-US" sz="2800" b="1" dirty="0">
                <a:solidFill>
                  <a:schemeClr val="bg1"/>
                </a:solidFill>
              </a:rPr>
            </a:br>
            <a:endParaRPr lang="en-US" sz="2800" b="1" dirty="0">
              <a:solidFill>
                <a:schemeClr val="bg1"/>
              </a:solidFill>
              <a:latin typeface="Arial" charset="0"/>
            </a:endParaRPr>
          </a:p>
        </p:txBody>
      </p:sp>
      <p:pic>
        <p:nvPicPr>
          <p:cNvPr id="287746" name="Picture 2" descr="Theistic Evolution: A Scientific, Philosophical, and Theological Critique:  Moreland, J. P., Meyer, Stephen C., Shaw, Christopher, Gauger, Ann K.,  Grudem, Wayne, Fuller, Steve, Axe, Douglas, Collins, C. John, Currid, John  D., Waters,">
            <a:extLst>
              <a:ext uri="{FF2B5EF4-FFF2-40B4-BE49-F238E27FC236}">
                <a16:creationId xmlns:a16="http://schemas.microsoft.com/office/drawing/2014/main" id="{8BD811C9-5534-6F47-A018-6C001A8AAE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88640"/>
            <a:ext cx="4229100" cy="635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0790270"/>
      </p:ext>
    </p:extLst>
  </p:cSld>
  <p:clrMapOvr>
    <a:masterClrMapping/>
  </p:clrMapOvr>
  <p:transition spd="med">
    <p:randomBar dir="vert"/>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5074" name="Rectangle 2"/>
          <p:cNvSpPr>
            <a:spLocks noGrp="1" noChangeArrowheads="1"/>
          </p:cNvSpPr>
          <p:nvPr>
            <p:ph type="title"/>
          </p:nvPr>
        </p:nvSpPr>
        <p:spPr/>
        <p:txBody>
          <a:bodyPr/>
          <a:lstStyle/>
          <a:p>
            <a:pPr eaLnBrk="1" hangingPunct="1">
              <a:defRPr/>
            </a:pPr>
            <a:r>
              <a:rPr lang="en-US">
                <a:cs typeface="+mj-cs"/>
              </a:rPr>
              <a:t>AiG Web Address 00439</a:t>
            </a:r>
          </a:p>
        </p:txBody>
      </p:sp>
      <p:sp>
        <p:nvSpPr>
          <p:cNvPr id="2435075" name="Freeform 3"/>
          <p:cNvSpPr>
            <a:spLocks/>
          </p:cNvSpPr>
          <p:nvPr/>
        </p:nvSpPr>
        <p:spPr bwMode="auto">
          <a:xfrm>
            <a:off x="0" y="0"/>
            <a:ext cx="9144000" cy="6858000"/>
          </a:xfrm>
          <a:custGeom>
            <a:avLst/>
            <a:gdLst>
              <a:gd name="T0" fmla="+- 0 10000 10000"/>
              <a:gd name="T1" fmla="*/ T0 w 10000"/>
              <a:gd name="T2" fmla="+- 0 10000 10000"/>
              <a:gd name="T3" fmla="*/ 10000 h 10000"/>
              <a:gd name="T4" fmla="+- 0 20000 10000"/>
              <a:gd name="T5" fmla="*/ T4 w 10000"/>
              <a:gd name="T6" fmla="+- 0 10000 10000"/>
              <a:gd name="T7" fmla="*/ 10000 h 10000"/>
              <a:gd name="T8" fmla="+- 0 20000 10000"/>
              <a:gd name="T9" fmla="*/ T8 w 10000"/>
              <a:gd name="T10" fmla="+- 0 20000 10000"/>
              <a:gd name="T11" fmla="*/ 20000 h 10000"/>
              <a:gd name="T12" fmla="+- 0 10000 10000"/>
              <a:gd name="T13" fmla="*/ T12 w 10000"/>
              <a:gd name="T14" fmla="+- 0 20000 10000"/>
              <a:gd name="T15" fmla="*/ 20000 h 10000"/>
              <a:gd name="T16" fmla="+- 0 10000 10000"/>
              <a:gd name="T17" fmla="*/ T16 w 10000"/>
              <a:gd name="T18" fmla="+- 0 10000 10000"/>
              <a:gd name="T19" fmla="*/ 10000 h 10000"/>
            </a:gdLst>
            <a:ahLst/>
            <a:cxnLst>
              <a:cxn ang="0">
                <a:pos x="T1" y="T3"/>
              </a:cxn>
              <a:cxn ang="0">
                <a:pos x="T5" y="T7"/>
              </a:cxn>
              <a:cxn ang="0">
                <a:pos x="T9" y="T11"/>
              </a:cxn>
              <a:cxn ang="0">
                <a:pos x="T13" y="T15"/>
              </a:cxn>
              <a:cxn ang="0">
                <a:pos x="T17" y="T19"/>
              </a:cxn>
            </a:cxnLst>
            <a:rect l="0" t="0" r="r" b="b"/>
            <a:pathLst>
              <a:path w="10000" h="10000">
                <a:moveTo>
                  <a:pt x="0" y="0"/>
                </a:moveTo>
                <a:lnTo>
                  <a:pt x="10000" y="0"/>
                </a:lnTo>
                <a:lnTo>
                  <a:pt x="10000" y="10000"/>
                </a:lnTo>
                <a:lnTo>
                  <a:pt x="0" y="10000"/>
                </a:lnTo>
                <a:close/>
                <a:moveTo>
                  <a:pt x="0" y="0"/>
                </a:moveTo>
              </a:path>
            </a:pathLst>
          </a:custGeom>
          <a:blipFill dpi="0" rotWithShape="0">
            <a:blip r:embed="rId3"/>
            <a:srcRect/>
            <a:stretch>
              <a:fillRect/>
            </a:stretch>
          </a:blip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1849940596"/>
      </p:ext>
    </p:extLst>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152400"/>
            <a:ext cx="8153400" cy="152400"/>
          </a:xfrm>
        </p:spPr>
        <p:txBody>
          <a:bodyPr lIns="0" tIns="0" rIns="0" bIns="0">
            <a:noAutofit/>
          </a:bodyPr>
          <a:lstStyle/>
          <a:p>
            <a:pPr algn="l" eaLnBrk="1" hangingPunct="1">
              <a:lnSpc>
                <a:spcPct val="60000"/>
              </a:lnSpc>
              <a:defRPr/>
            </a:pPr>
            <a:r>
              <a:rPr lang="en-US" sz="1200">
                <a:effectLst>
                  <a:outerShdw blurRad="38100" dist="38100" dir="2700000" algn="tl">
                    <a:srgbClr val="000000"/>
                  </a:outerShdw>
                </a:effectLst>
              </a:rPr>
              <a:t>Unformed and Unfilled 04093</a:t>
            </a:r>
          </a:p>
        </p:txBody>
      </p:sp>
      <p:sp>
        <p:nvSpPr>
          <p:cNvPr id="9" name="Text Placeholder 8"/>
          <p:cNvSpPr>
            <a:spLocks noGrp="1"/>
          </p:cNvSpPr>
          <p:nvPr>
            <p:ph type="body" sz="quarter" idx="4294967295"/>
          </p:nvPr>
        </p:nvSpPr>
        <p:spPr>
          <a:xfrm>
            <a:off x="685800" y="457200"/>
            <a:ext cx="8001000" cy="1447800"/>
          </a:xfrm>
        </p:spPr>
        <p:txBody>
          <a:bodyPr lIns="0" tIns="0" rIns="0" bIns="0" anchor="ctr"/>
          <a:lstStyle/>
          <a:p>
            <a:pPr marL="0" indent="0" algn="r" eaLnBrk="1" hangingPunct="1">
              <a:lnSpc>
                <a:spcPct val="70000"/>
              </a:lnSpc>
              <a:spcBef>
                <a:spcPct val="0"/>
              </a:spcBef>
              <a:buFont typeface="Arial" charset="0"/>
              <a:buNone/>
              <a:defRPr/>
            </a:pPr>
            <a:r>
              <a:rPr lang="en-US" sz="4400" dirty="0">
                <a:effectLst>
                  <a:outerShdw blurRad="38100" dist="38100" dir="2700000" algn="tl">
                    <a:srgbClr val="000000"/>
                  </a:outerShdw>
                </a:effectLst>
              </a:rPr>
              <a:t>Unformed and Unfilled</a:t>
            </a:r>
          </a:p>
          <a:p>
            <a:pPr marL="0" lvl="1" indent="0" algn="r" eaLnBrk="1" hangingPunct="1">
              <a:lnSpc>
                <a:spcPct val="70000"/>
              </a:lnSpc>
              <a:spcBef>
                <a:spcPct val="0"/>
              </a:spcBef>
              <a:buFont typeface="Arial" charset="0"/>
              <a:buNone/>
              <a:defRPr/>
            </a:pPr>
            <a:endParaRPr lang="en-US" sz="2200" i="1" dirty="0">
              <a:effectLst>
                <a:outerShdw blurRad="38100" dist="38100" dir="2700000" algn="tl">
                  <a:srgbClr val="000000"/>
                </a:outerShdw>
              </a:effectLst>
            </a:endParaRPr>
          </a:p>
          <a:p>
            <a:pPr marL="0" lvl="1" indent="0" algn="r" eaLnBrk="1" hangingPunct="1">
              <a:lnSpc>
                <a:spcPct val="70000"/>
              </a:lnSpc>
              <a:spcBef>
                <a:spcPct val="0"/>
              </a:spcBef>
              <a:buFont typeface="Arial" charset="0"/>
              <a:buNone/>
              <a:defRPr/>
            </a:pPr>
            <a:r>
              <a:rPr lang="en-US" sz="2200" i="1" dirty="0">
                <a:effectLst>
                  <a:outerShdw blurRad="38100" dist="38100" dir="2700000" algn="tl">
                    <a:srgbClr val="000000"/>
                  </a:outerShdw>
                </a:effectLst>
              </a:rPr>
              <a:t>by Weston Fields</a:t>
            </a:r>
          </a:p>
        </p:txBody>
      </p:sp>
      <p:pic>
        <p:nvPicPr>
          <p:cNvPr id="331779" name="Picture 6" descr="Unformed &amp; Unfilled cop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4650" y="606425"/>
            <a:ext cx="3697288" cy="6251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91621" name="Text Box 5"/>
          <p:cNvSpPr txBox="1">
            <a:spLocks noChangeArrowheads="1"/>
          </p:cNvSpPr>
          <p:nvPr/>
        </p:nvSpPr>
        <p:spPr bwMode="auto">
          <a:xfrm>
            <a:off x="5257800" y="2209800"/>
            <a:ext cx="3505200" cy="2308324"/>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A thorough refutation of the gap theory</a:t>
            </a:r>
            <a:br>
              <a:rPr kumimoji="0" lang="en-US"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br>
            <a:r>
              <a:rPr kumimoji="0" lang="en-US"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(2005)</a:t>
            </a:r>
          </a:p>
        </p:txBody>
      </p:sp>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8153400" cy="152400"/>
          </a:xfrm>
        </p:spPr>
        <p:txBody>
          <a:bodyPr lIns="0" tIns="0" rIns="0" bIns="0">
            <a:noAutofit/>
          </a:bodyPr>
          <a:lstStyle/>
          <a:p>
            <a:pPr algn="l" eaLnBrk="1" hangingPunct="1">
              <a:lnSpc>
                <a:spcPct val="60000"/>
              </a:lnSpc>
              <a:defRPr/>
            </a:pPr>
            <a:r>
              <a:rPr lang="en-US" sz="1200">
                <a:effectLst>
                  <a:outerShdw blurRad="38100" dist="38100" dir="2700000" algn="tl">
                    <a:srgbClr val="000000"/>
                  </a:outerShdw>
                </a:effectLst>
              </a:rPr>
              <a:t>Coming to Grips with Genesis 04702</a:t>
            </a:r>
          </a:p>
        </p:txBody>
      </p:sp>
      <p:sp>
        <p:nvSpPr>
          <p:cNvPr id="3" name="Text Placeholder 2"/>
          <p:cNvSpPr>
            <a:spLocks noGrp="1"/>
          </p:cNvSpPr>
          <p:nvPr>
            <p:ph type="body" sz="quarter" idx="4294967295"/>
          </p:nvPr>
        </p:nvSpPr>
        <p:spPr>
          <a:xfrm>
            <a:off x="685800" y="457200"/>
            <a:ext cx="8001000" cy="1447800"/>
          </a:xfrm>
        </p:spPr>
        <p:txBody>
          <a:bodyPr lIns="0" tIns="0" rIns="0" bIns="0" anchor="ctr"/>
          <a:lstStyle/>
          <a:p>
            <a:pPr marL="0" indent="0" algn="r" eaLnBrk="1" hangingPunct="1">
              <a:lnSpc>
                <a:spcPct val="70000"/>
              </a:lnSpc>
              <a:spcBef>
                <a:spcPct val="0"/>
              </a:spcBef>
              <a:buFont typeface="Arial" charset="0"/>
              <a:buNone/>
              <a:defRPr/>
            </a:pPr>
            <a:r>
              <a:rPr lang="en-US" sz="4400">
                <a:effectLst>
                  <a:outerShdw blurRad="38100" dist="38100" dir="2700000" algn="tl">
                    <a:srgbClr val="000000"/>
                  </a:outerShdw>
                </a:effectLst>
              </a:rPr>
              <a:t>Coming to Grips with Genesis</a:t>
            </a:r>
          </a:p>
          <a:p>
            <a:pPr marL="0" lvl="1" indent="0" algn="r" eaLnBrk="1" hangingPunct="1">
              <a:lnSpc>
                <a:spcPct val="70000"/>
              </a:lnSpc>
              <a:spcBef>
                <a:spcPct val="0"/>
              </a:spcBef>
              <a:buFont typeface="Arial" charset="0"/>
              <a:buNone/>
              <a:defRPr/>
            </a:pPr>
            <a:endParaRPr lang="en-US" sz="2200" i="1">
              <a:effectLst>
                <a:outerShdw blurRad="38100" dist="38100" dir="2700000" algn="tl">
                  <a:srgbClr val="000000"/>
                </a:outerShdw>
              </a:effectLst>
            </a:endParaRPr>
          </a:p>
          <a:p>
            <a:pPr marL="0" lvl="1" indent="0" algn="r" eaLnBrk="1" hangingPunct="1">
              <a:lnSpc>
                <a:spcPct val="70000"/>
              </a:lnSpc>
              <a:spcBef>
                <a:spcPct val="0"/>
              </a:spcBef>
              <a:buFont typeface="Arial" charset="0"/>
              <a:buNone/>
              <a:defRPr/>
            </a:pPr>
            <a:r>
              <a:rPr lang="en-US" sz="2200" i="1">
                <a:effectLst>
                  <a:outerShdw blurRad="38100" dist="38100" dir="2700000" algn="tl">
                    <a:srgbClr val="000000"/>
                  </a:outerShdw>
                </a:effectLst>
              </a:rPr>
              <a:t>edited by Dr. Terry Mortenson </a:t>
            </a:r>
            <a:br>
              <a:rPr lang="en-US" sz="2200" i="1">
                <a:effectLst>
                  <a:outerShdw blurRad="38100" dist="38100" dir="2700000" algn="tl">
                    <a:srgbClr val="000000"/>
                  </a:outerShdw>
                </a:effectLst>
              </a:rPr>
            </a:br>
            <a:r>
              <a:rPr lang="en-US" sz="2200" i="1">
                <a:effectLst>
                  <a:outerShdw blurRad="38100" dist="38100" dir="2700000" algn="tl">
                    <a:srgbClr val="000000"/>
                  </a:outerShdw>
                </a:effectLst>
              </a:rPr>
              <a:t>and Dr. Thane Ury</a:t>
            </a:r>
          </a:p>
        </p:txBody>
      </p:sp>
      <p:pic>
        <p:nvPicPr>
          <p:cNvPr id="227331" name="Picture 4" descr="Coming to Grips with Genesis 04702.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81000" y="606425"/>
            <a:ext cx="3724275" cy="6251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7332" name="TextBox 5"/>
          <p:cNvSpPr txBox="1">
            <a:spLocks noChangeArrowheads="1"/>
          </p:cNvSpPr>
          <p:nvPr/>
        </p:nvSpPr>
        <p:spPr bwMode="auto">
          <a:xfrm>
            <a:off x="7439025" y="6611938"/>
            <a:ext cx="1704975"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C0C0C0"/>
                </a:solidFill>
                <a:effectLst/>
                <a:uLnTx/>
                <a:uFillTx/>
                <a:latin typeface="Calibri" charset="0"/>
                <a:ea typeface="ＭＳ Ｐゴシック" charset="0"/>
              </a:rPr>
              <a:t>© 2008 Answers in Genesis-USA</a:t>
            </a:r>
          </a:p>
        </p:txBody>
      </p:sp>
      <p:sp>
        <p:nvSpPr>
          <p:cNvPr id="1375238" name="Text Box 6"/>
          <p:cNvSpPr txBox="1">
            <a:spLocks noChangeArrowheads="1"/>
          </p:cNvSpPr>
          <p:nvPr/>
        </p:nvSpPr>
        <p:spPr bwMode="auto">
          <a:xfrm>
            <a:off x="3962400" y="2354263"/>
            <a:ext cx="4800600" cy="2560637"/>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r" defTabSz="914400" rtl="0" eaLnBrk="1" fontAlgn="base" latinLnBrk="0" hangingPunct="1">
              <a:lnSpc>
                <a:spcPct val="9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14 scholars give a careful biblical &amp; historical defense of </a:t>
            </a:r>
          </a:p>
          <a:p>
            <a:pPr marL="0" marR="0" lvl="0" indent="0" algn="r" defTabSz="914400" rtl="0" eaLnBrk="1" fontAlgn="base" latinLnBrk="0" hangingPunct="1">
              <a:lnSpc>
                <a:spcPct val="9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young-earth creationism (2008)</a:t>
            </a:r>
          </a:p>
        </p:txBody>
      </p:sp>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8153400" cy="152400"/>
          </a:xfrm>
        </p:spPr>
        <p:txBody>
          <a:bodyPr lIns="0" tIns="0" rIns="0" bIns="0">
            <a:noAutofit/>
          </a:bodyPr>
          <a:lstStyle/>
          <a:p>
            <a:pPr algn="l" eaLnBrk="1" hangingPunct="1">
              <a:lnSpc>
                <a:spcPct val="60000"/>
              </a:lnSpc>
              <a:defRPr/>
            </a:pPr>
            <a:r>
              <a:rPr lang="en-US" sz="1200">
                <a:effectLst>
                  <a:outerShdw blurRad="38100" dist="38100" dir="2700000" algn="tl">
                    <a:srgbClr val="000000"/>
                  </a:outerShdw>
                </a:effectLst>
              </a:rPr>
              <a:t>Coming to Grips with Genesis 04702</a:t>
            </a:r>
          </a:p>
        </p:txBody>
      </p:sp>
      <p:sp>
        <p:nvSpPr>
          <p:cNvPr id="3" name="Text Placeholder 2"/>
          <p:cNvSpPr>
            <a:spLocks noGrp="1"/>
          </p:cNvSpPr>
          <p:nvPr>
            <p:ph type="body" sz="quarter" idx="4294967295"/>
          </p:nvPr>
        </p:nvSpPr>
        <p:spPr>
          <a:xfrm>
            <a:off x="685800" y="620688"/>
            <a:ext cx="8001000" cy="1447800"/>
          </a:xfrm>
        </p:spPr>
        <p:txBody>
          <a:bodyPr lIns="0" tIns="0" rIns="0" bIns="0" anchor="ctr"/>
          <a:lstStyle/>
          <a:p>
            <a:pPr marL="0" indent="0" algn="r" eaLnBrk="1" hangingPunct="1">
              <a:lnSpc>
                <a:spcPct val="70000"/>
              </a:lnSpc>
              <a:spcBef>
                <a:spcPct val="0"/>
              </a:spcBef>
              <a:buFont typeface="Arial" charset="0"/>
              <a:buNone/>
              <a:defRPr/>
            </a:pPr>
            <a:r>
              <a:rPr lang="en-US" sz="4400" dirty="0">
                <a:effectLst>
                  <a:outerShdw blurRad="38100" dist="38100" dir="2700000" algn="tl">
                    <a:srgbClr val="000000"/>
                  </a:outerShdw>
                </a:effectLst>
              </a:rPr>
              <a:t>Searching for Adam: Genesis &amp; the Truth About Man’s Origin</a:t>
            </a:r>
          </a:p>
          <a:p>
            <a:pPr marL="0" lvl="1" indent="0" algn="r" eaLnBrk="1" hangingPunct="1">
              <a:lnSpc>
                <a:spcPct val="70000"/>
              </a:lnSpc>
              <a:spcBef>
                <a:spcPct val="0"/>
              </a:spcBef>
              <a:buFont typeface="Arial" charset="0"/>
              <a:buNone/>
              <a:defRPr/>
            </a:pPr>
            <a:endParaRPr lang="en-US" sz="2200" i="1" dirty="0">
              <a:effectLst>
                <a:outerShdw blurRad="38100" dist="38100" dir="2700000" algn="tl">
                  <a:srgbClr val="000000"/>
                </a:outerShdw>
              </a:effectLst>
            </a:endParaRPr>
          </a:p>
          <a:p>
            <a:pPr marL="0" lvl="1" indent="0" algn="r" eaLnBrk="1" hangingPunct="1">
              <a:lnSpc>
                <a:spcPct val="70000"/>
              </a:lnSpc>
              <a:spcBef>
                <a:spcPct val="0"/>
              </a:spcBef>
              <a:buFont typeface="Arial" charset="0"/>
              <a:buNone/>
              <a:defRPr/>
            </a:pPr>
            <a:r>
              <a:rPr lang="en-US" sz="2200" i="1" dirty="0">
                <a:effectLst>
                  <a:outerShdw blurRad="38100" dist="38100" dir="2700000" algn="tl">
                    <a:srgbClr val="000000"/>
                  </a:outerShdw>
                </a:effectLst>
              </a:rPr>
              <a:t>edited by Dr. Terry Mortenson </a:t>
            </a:r>
            <a:br>
              <a:rPr lang="en-US" sz="2200" i="1" dirty="0">
                <a:effectLst>
                  <a:outerShdw blurRad="38100" dist="38100" dir="2700000" algn="tl">
                    <a:srgbClr val="000000"/>
                  </a:outerShdw>
                </a:effectLst>
              </a:rPr>
            </a:br>
            <a:endParaRPr lang="en-US" sz="2200" i="1" dirty="0">
              <a:effectLst>
                <a:outerShdw blurRad="38100" dist="38100" dir="2700000" algn="tl">
                  <a:srgbClr val="000000"/>
                </a:outerShdw>
              </a:effectLst>
            </a:endParaRPr>
          </a:p>
        </p:txBody>
      </p:sp>
      <p:sp>
        <p:nvSpPr>
          <p:cNvPr id="227332" name="TextBox 5"/>
          <p:cNvSpPr txBox="1">
            <a:spLocks noChangeArrowheads="1"/>
          </p:cNvSpPr>
          <p:nvPr/>
        </p:nvSpPr>
        <p:spPr bwMode="auto">
          <a:xfrm>
            <a:off x="7439025" y="6611938"/>
            <a:ext cx="1704975"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C0C0C0"/>
                </a:solidFill>
                <a:effectLst/>
                <a:uLnTx/>
                <a:uFillTx/>
                <a:latin typeface="Calibri" charset="0"/>
                <a:ea typeface="ＭＳ Ｐゴシック" charset="0"/>
              </a:rPr>
              <a:t>© 2008 Answers in Genesis-USA</a:t>
            </a:r>
          </a:p>
        </p:txBody>
      </p:sp>
      <p:sp>
        <p:nvSpPr>
          <p:cNvPr id="1375238" name="Text Box 6"/>
          <p:cNvSpPr txBox="1">
            <a:spLocks noChangeArrowheads="1"/>
          </p:cNvSpPr>
          <p:nvPr/>
        </p:nvSpPr>
        <p:spPr bwMode="auto">
          <a:xfrm>
            <a:off x="3962400" y="2354263"/>
            <a:ext cx="4800600" cy="208672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r" defTabSz="914400" rtl="0" eaLnBrk="1" fontAlgn="base" latinLnBrk="0" hangingPunct="1">
              <a:lnSpc>
                <a:spcPct val="9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16 chapters by scholars upholding the literal Adam and Eve (2016)</a:t>
            </a:r>
          </a:p>
        </p:txBody>
      </p:sp>
      <p:pic>
        <p:nvPicPr>
          <p:cNvPr id="7" name="Picture 2" descr="Searching for Adam: Genesis &amp;amp; the Truth About Man&amp;#39;s Origin: Dr Terry  Mortenson, Dr Terry Mortenson: 9780890519752: Amazon.com: Books">
            <a:extLst>
              <a:ext uri="{FF2B5EF4-FFF2-40B4-BE49-F238E27FC236}">
                <a16:creationId xmlns:a16="http://schemas.microsoft.com/office/drawing/2014/main" id="{5825E200-4C19-1B43-AD20-1AC63E4126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90673"/>
            <a:ext cx="3491880" cy="5243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990926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Richard Dawkins (@RichardDawkins) | Twitter">
            <a:extLst>
              <a:ext uri="{FF2B5EF4-FFF2-40B4-BE49-F238E27FC236}">
                <a16:creationId xmlns:a16="http://schemas.microsoft.com/office/drawing/2014/main" id="{5153A3C8-AE98-B847-ABB0-6B3E4CFC85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514" t="3070" r="24827" b="19453"/>
          <a:stretch/>
        </p:blipFill>
        <p:spPr bwMode="auto">
          <a:xfrm>
            <a:off x="381000" y="1752600"/>
            <a:ext cx="2163763" cy="3124200"/>
          </a:xfrm>
          <a:prstGeom prst="rect">
            <a:avLst/>
          </a:prstGeom>
          <a:noFill/>
          <a:extLst>
            <a:ext uri="{909E8E84-426E-40DD-AFC4-6F175D3DCCD1}">
              <a14:hiddenFill xmlns:a14="http://schemas.microsoft.com/office/drawing/2010/main">
                <a:solidFill>
                  <a:srgbClr val="FFFFFF"/>
                </a:solidFill>
              </a14:hiddenFill>
            </a:ext>
          </a:extLst>
        </p:spPr>
      </p:pic>
      <p:sp>
        <p:nvSpPr>
          <p:cNvPr id="17411" name="Rectangle 3"/>
          <p:cNvSpPr>
            <a:spLocks noGrp="1" noChangeArrowheads="1"/>
          </p:cNvSpPr>
          <p:nvPr>
            <p:ph type="ctrTitle"/>
          </p:nvPr>
        </p:nvSpPr>
        <p:spPr>
          <a:xfrm>
            <a:off x="0" y="457200"/>
            <a:ext cx="8458200" cy="914400"/>
          </a:xfrm>
          <a:solidFill>
            <a:srgbClr val="005B45"/>
          </a:solidFill>
        </p:spPr>
        <p:txBody>
          <a:bodyPr/>
          <a:lstStyle/>
          <a:p>
            <a:pPr eaLnBrk="1" hangingPunct="1">
              <a:defRPr/>
            </a:pPr>
            <a:r>
              <a:rPr lang="ar-JO" b="1" i="1" dirty="0">
                <a:solidFill>
                  <a:schemeClr val="bg1"/>
                </a:solidFill>
                <a:effectLst>
                  <a:outerShdw blurRad="38100" dist="38100" dir="2700000" algn="tl">
                    <a:srgbClr val="000000"/>
                  </a:outerShdw>
                </a:effectLst>
              </a:rPr>
              <a:t>مجموعة من وجهات النظر</a:t>
            </a:r>
            <a:endParaRPr lang="en-US" dirty="0">
              <a:solidFill>
                <a:schemeClr val="bg1"/>
              </a:solidFill>
            </a:endParaRPr>
          </a:p>
        </p:txBody>
      </p:sp>
      <p:sp>
        <p:nvSpPr>
          <p:cNvPr id="230402" name="Rectangle 4"/>
          <p:cNvSpPr>
            <a:spLocks noChangeArrowheads="1"/>
          </p:cNvSpPr>
          <p:nvPr/>
        </p:nvSpPr>
        <p:spPr bwMode="auto">
          <a:xfrm>
            <a:off x="152400" y="5181600"/>
            <a:ext cx="27432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pPr>
            <a:r>
              <a:rPr lang="ar-JO" sz="3200" b="1" dirty="0">
                <a:solidFill>
                  <a:schemeClr val="bg1"/>
                </a:solidFill>
              </a:rPr>
              <a:t>الإلحاد        (ريتشارد         دوكينز)</a:t>
            </a:r>
            <a:endParaRPr lang="en-US" sz="3200" b="1" dirty="0">
              <a:solidFill>
                <a:schemeClr val="bg1"/>
              </a:solidFill>
            </a:endParaRPr>
          </a:p>
        </p:txBody>
      </p:sp>
      <p:sp>
        <p:nvSpPr>
          <p:cNvPr id="17413" name="Rectangle 5"/>
          <p:cNvSpPr>
            <a:spLocks noChangeArrowheads="1"/>
          </p:cNvSpPr>
          <p:nvPr/>
        </p:nvSpPr>
        <p:spPr bwMode="auto">
          <a:xfrm>
            <a:off x="0" y="4876800"/>
            <a:ext cx="9144000" cy="228600"/>
          </a:xfrm>
          <a:prstGeom prst="rect">
            <a:avLst/>
          </a:prstGeom>
          <a:solidFill>
            <a:srgbClr val="B54B25"/>
          </a:solidFill>
          <a:ln w="9525">
            <a:solidFill>
              <a:schemeClr val="tx1"/>
            </a:solidFill>
            <a:miter lim="800000"/>
            <a:headEnd/>
            <a:tailEnd/>
          </a:ln>
        </p:spPr>
        <p:txBody>
          <a:bodyPr wrap="none" anchor="ctr"/>
          <a:lstStyle/>
          <a:p>
            <a:endParaRPr lang="en-US"/>
          </a:p>
        </p:txBody>
      </p:sp>
      <p:sp>
        <p:nvSpPr>
          <p:cNvPr id="17410" name="Rectangle 2"/>
          <p:cNvSpPr>
            <a:spLocks noChangeArrowheads="1"/>
          </p:cNvSpPr>
          <p:nvPr/>
        </p:nvSpPr>
        <p:spPr bwMode="auto">
          <a:xfrm>
            <a:off x="2743200" y="1447800"/>
            <a:ext cx="6400800" cy="54102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eaLnBrk="1" hangingPunct="1">
              <a:spcBef>
                <a:spcPct val="20000"/>
              </a:spcBef>
            </a:pPr>
            <a:r>
              <a:rPr lang="ar-JO" sz="3200" b="1" dirty="0">
                <a:solidFill>
                  <a:schemeClr val="bg1"/>
                </a:solidFill>
              </a:rPr>
              <a:t>"الإيمان هو الشرطي العظيم ، العذر الأكبر للتهرب من الحاجة إلى التفكير وتقييم الأدلة. الإيمان هو الإيمان بالرغم من ، وربما بسبب ، نقص الأدلة ... </a:t>
            </a:r>
          </a:p>
          <a:p>
            <a:pPr algn="r" eaLnBrk="1" hangingPunct="1">
              <a:spcBef>
                <a:spcPct val="20000"/>
              </a:spcBef>
            </a:pPr>
            <a:r>
              <a:rPr lang="ar-JO" sz="3200" b="1" dirty="0">
                <a:solidFill>
                  <a:schemeClr val="bg1"/>
                </a:solidFill>
              </a:rPr>
              <a:t>الإيمان ، كونه إيمانًا لا يستند إلى دليل ، هو الرذيلة الأساسية لأي دين ".</a:t>
            </a:r>
            <a:endParaRPr lang="en-US" sz="3200" b="1" dirty="0">
              <a:solidFill>
                <a:schemeClr val="bg1"/>
              </a:solidFil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413"/>
                                        </p:tgtEl>
                                        <p:attrNameLst>
                                          <p:attrName>style.visibility</p:attrName>
                                        </p:attrNameLst>
                                      </p:cBhvr>
                                      <p:to>
                                        <p:strVal val="visible"/>
                                      </p:to>
                                    </p:set>
                                    <p:animEffect transition="in" filter="wipe(left)">
                                      <p:cBhvr>
                                        <p:cTn id="7" dur="500"/>
                                        <p:tgtEl>
                                          <p:spTgt spid="174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7410">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174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animBg="1"/>
      <p:bldP spid="17410" grpId="0" build="p"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Title 1"/>
          <p:cNvSpPr>
            <a:spLocks noGrp="1"/>
          </p:cNvSpPr>
          <p:nvPr>
            <p:ph type="title"/>
          </p:nvPr>
        </p:nvSpPr>
        <p:spPr>
          <a:xfrm>
            <a:off x="9144000" y="1417638"/>
            <a:ext cx="2678113" cy="2522537"/>
          </a:xfrm>
        </p:spPr>
        <p:txBody>
          <a:bodyPr/>
          <a:lstStyle/>
          <a:p>
            <a:pPr algn="r"/>
            <a:r>
              <a:rPr lang="en-US">
                <a:latin typeface="Arial" charset="0"/>
              </a:rPr>
              <a:t>Black</a:t>
            </a:r>
          </a:p>
        </p:txBody>
      </p:sp>
    </p:spTree>
  </p:cSld>
  <p:clrMapOvr>
    <a:masterClrMapping/>
  </p:clrMapOvr>
  <p:transition spd="med">
    <p:randomBar dir="vert"/>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287026"/>
            <a:ext cx="9144000" cy="570974"/>
          </a:xfrm>
        </p:spPr>
        <p:txBody>
          <a:bodyPr/>
          <a:lstStyle/>
          <a:p>
            <a:pPr eaLnBrk="1" hangingPunct="1">
              <a:defRPr/>
            </a:pPr>
            <a:r>
              <a:rPr lang="ar-SA" sz="2400" b="1" dirty="0">
                <a:solidFill>
                  <a:srgbClr val="FFFFFF"/>
                </a:solidFill>
                <a:latin typeface="Arial" charset="0"/>
                <a:ea typeface="ＭＳ Ｐゴシック" charset="0"/>
              </a:rPr>
              <a:t>نقدية في العهد القديم وصف المساق</a:t>
            </a:r>
            <a:r>
              <a:rPr lang="en-US" sz="2400" b="1" dirty="0">
                <a:solidFill>
                  <a:srgbClr val="FFFFFF"/>
                </a:solidFill>
                <a:latin typeface="Arial" charset="0"/>
                <a:ea typeface="ＭＳ Ｐゴシック" charset="0"/>
              </a:rPr>
              <a:t>  •  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أحصل على العرض التقديمي مجاناً</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655235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Bullets">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ullets">
      <a:majorFont>
        <a:latin typeface="Gill Sans"/>
        <a:ea typeface="ＭＳ Ｐゴシック"/>
        <a:cs typeface="Arial"/>
      </a:majorFont>
      <a:minorFont>
        <a:latin typeface="Gill Sans"/>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1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1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8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33_Default Design">
  <a:themeElements>
    <a:clrScheme name="3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1_Default Design">
      <a:majorFont>
        <a:latin typeface="Arial"/>
        <a:ea typeface="SimSun"/>
        <a:cs typeface="SimSun"/>
      </a:majorFont>
      <a:minorFont>
        <a:latin typeface="Arial"/>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3_Office Theme">
  <a:themeElements>
    <a:clrScheme name="2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3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3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2_Office Theme">
  <a:themeElements>
    <a:clrScheme name="2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2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2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hocolate">
  <a:themeElements>
    <a:clrScheme name="Chocolate 1">
      <a:dk1>
        <a:srgbClr val="5C1F00"/>
      </a:dk1>
      <a:lt1>
        <a:srgbClr val="FDE2C4"/>
      </a:lt1>
      <a:dk2>
        <a:srgbClr val="9F6339"/>
      </a:dk2>
      <a:lt2>
        <a:srgbClr val="FDE2C4"/>
      </a:lt2>
      <a:accent1>
        <a:srgbClr val="713E39"/>
      </a:accent1>
      <a:accent2>
        <a:srgbClr val="BE7960"/>
      </a:accent2>
      <a:accent3>
        <a:srgbClr val="CDB7AE"/>
      </a:accent3>
      <a:accent4>
        <a:srgbClr val="D8C1A7"/>
      </a:accent4>
      <a:accent5>
        <a:srgbClr val="BBAFAE"/>
      </a:accent5>
      <a:accent6>
        <a:srgbClr val="AC6D56"/>
      </a:accent6>
      <a:hlink>
        <a:srgbClr val="FFFF99"/>
      </a:hlink>
      <a:folHlink>
        <a:srgbClr val="D3A219"/>
      </a:folHlink>
    </a:clrScheme>
    <a:fontScheme name="Chocolate">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Chocolate 1">
        <a:dk1>
          <a:srgbClr val="5C1F00"/>
        </a:dk1>
        <a:lt1>
          <a:srgbClr val="FDE2C4"/>
        </a:lt1>
        <a:dk2>
          <a:srgbClr val="9F6339"/>
        </a:dk2>
        <a:lt2>
          <a:srgbClr val="FDE2C4"/>
        </a:lt2>
        <a:accent1>
          <a:srgbClr val="713E39"/>
        </a:accent1>
        <a:accent2>
          <a:srgbClr val="BE7960"/>
        </a:accent2>
        <a:accent3>
          <a:srgbClr val="CDB7AE"/>
        </a:accent3>
        <a:accent4>
          <a:srgbClr val="D8C1A7"/>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ocolate 2">
        <a:dk1>
          <a:srgbClr val="2D2015"/>
        </a:dk1>
        <a:lt1>
          <a:srgbClr val="FDE2C4"/>
        </a:lt1>
        <a:dk2>
          <a:srgbClr val="9F6339"/>
        </a:dk2>
        <a:lt2>
          <a:srgbClr val="FDE2C4"/>
        </a:lt2>
        <a:accent1>
          <a:srgbClr val="8C7B70"/>
        </a:accent1>
        <a:accent2>
          <a:srgbClr val="8F5F2F"/>
        </a:accent2>
        <a:accent3>
          <a:srgbClr val="CDB7AE"/>
        </a:accent3>
        <a:accent4>
          <a:srgbClr val="D8C1A7"/>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Calm Seas">
  <a:themeElements>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fontScheme name="Calm Seas">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Calm Seas 2">
        <a:dk1>
          <a:srgbClr val="000066"/>
        </a:dk1>
        <a:lt1>
          <a:srgbClr val="FFFFFF"/>
        </a:lt1>
        <a:dk2>
          <a:srgbClr val="A2B3DD"/>
        </a:dk2>
        <a:lt2>
          <a:srgbClr val="FFFFFF"/>
        </a:lt2>
        <a:accent1>
          <a:srgbClr val="6666FF"/>
        </a:accent1>
        <a:accent2>
          <a:srgbClr val="9999FF"/>
        </a:accent2>
        <a:accent3>
          <a:srgbClr val="CED6EB"/>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alm Seas 3">
        <a:dk1>
          <a:srgbClr val="000000"/>
        </a:dk1>
        <a:lt1>
          <a:srgbClr val="FFFFFF"/>
        </a:lt1>
        <a:dk2>
          <a:srgbClr val="A2B3DD"/>
        </a:dk2>
        <a:lt2>
          <a:srgbClr val="FFFFFF"/>
        </a:lt2>
        <a:accent1>
          <a:srgbClr val="FF6600"/>
        </a:accent1>
        <a:accent2>
          <a:srgbClr val="FFCC00"/>
        </a:accent2>
        <a:accent3>
          <a:srgbClr val="CED6EB"/>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alm Seas 4">
        <a:dk1>
          <a:srgbClr val="003366"/>
        </a:dk1>
        <a:lt1>
          <a:srgbClr val="FFFFFF"/>
        </a:lt1>
        <a:dk2>
          <a:srgbClr val="A2B3DD"/>
        </a:dk2>
        <a:lt2>
          <a:srgbClr val="FFFFFF"/>
        </a:lt2>
        <a:accent1>
          <a:srgbClr val="9966FF"/>
        </a:accent1>
        <a:accent2>
          <a:srgbClr val="00CC66"/>
        </a:accent2>
        <a:accent3>
          <a:srgbClr val="CED6EB"/>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3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2004:Templates:Presentations:Content:Project Post-Mortem</Template>
  <TotalTime>2933</TotalTime>
  <Words>6000</Words>
  <Application>Microsoft Macintosh PowerPoint</Application>
  <PresentationFormat>On-screen Show (4:3)</PresentationFormat>
  <Paragraphs>813</Paragraphs>
  <Slides>91</Slides>
  <Notes>83</Notes>
  <HiddenSlides>0</HiddenSlides>
  <MMClips>0</MMClips>
  <ScaleCrop>false</ScaleCrop>
  <HeadingPairs>
    <vt:vector size="8" baseType="variant">
      <vt:variant>
        <vt:lpstr>Fonts Used</vt:lpstr>
      </vt:variant>
      <vt:variant>
        <vt:i4>16</vt:i4>
      </vt:variant>
      <vt:variant>
        <vt:lpstr>Theme</vt:lpstr>
      </vt:variant>
      <vt:variant>
        <vt:i4>23</vt:i4>
      </vt:variant>
      <vt:variant>
        <vt:lpstr>Embedded OLE Servers</vt:lpstr>
      </vt:variant>
      <vt:variant>
        <vt:i4>1</vt:i4>
      </vt:variant>
      <vt:variant>
        <vt:lpstr>Slide Titles</vt:lpstr>
      </vt:variant>
      <vt:variant>
        <vt:i4>91</vt:i4>
      </vt:variant>
    </vt:vector>
  </HeadingPairs>
  <TitlesOfParts>
    <vt:vector size="131" baseType="lpstr">
      <vt:lpstr>宋体</vt:lpstr>
      <vt:lpstr>Arial</vt:lpstr>
      <vt:lpstr>Arial Black</vt:lpstr>
      <vt:lpstr>Arial Narrow</vt:lpstr>
      <vt:lpstr>Calibri</vt:lpstr>
      <vt:lpstr>Candara</vt:lpstr>
      <vt:lpstr>Comic Sans MS</vt:lpstr>
      <vt:lpstr>Futura Condensed</vt:lpstr>
      <vt:lpstr>Georgia</vt:lpstr>
      <vt:lpstr>Gill Sans</vt:lpstr>
      <vt:lpstr>Monotype Sorts</vt:lpstr>
      <vt:lpstr>Tahoma</vt:lpstr>
      <vt:lpstr>Times New Roman</vt:lpstr>
      <vt:lpstr>Trebuchet MS</vt:lpstr>
      <vt:lpstr>Verdana</vt:lpstr>
      <vt:lpstr>Wingdings</vt:lpstr>
      <vt:lpstr>Blank Presentation</vt:lpstr>
      <vt:lpstr>1_Default Design</vt:lpstr>
      <vt:lpstr>Orbit</vt:lpstr>
      <vt:lpstr>Default Design</vt:lpstr>
      <vt:lpstr>Chocolate</vt:lpstr>
      <vt:lpstr>10_Default Design</vt:lpstr>
      <vt:lpstr>1_Calm Seas</vt:lpstr>
      <vt:lpstr>2_Default Design</vt:lpstr>
      <vt:lpstr>3_Default Design</vt:lpstr>
      <vt:lpstr>Bullets</vt:lpstr>
      <vt:lpstr>1_Office Theme</vt:lpstr>
      <vt:lpstr>1_Orbit</vt:lpstr>
      <vt:lpstr>11_Default Design</vt:lpstr>
      <vt:lpstr>13_Default Design</vt:lpstr>
      <vt:lpstr>Office Theme</vt:lpstr>
      <vt:lpstr>2_Office Theme</vt:lpstr>
      <vt:lpstr>16_Default Design</vt:lpstr>
      <vt:lpstr>18_Default Design</vt:lpstr>
      <vt:lpstr>33_Default Design</vt:lpstr>
      <vt:lpstr>3_Office Theme</vt:lpstr>
      <vt:lpstr>4_Default Design</vt:lpstr>
      <vt:lpstr>23_Office Theme</vt:lpstr>
      <vt:lpstr>22_Office Theme</vt:lpstr>
      <vt:lpstr>Chart</vt:lpstr>
      <vt:lpstr>تطور ؟</vt:lpstr>
      <vt:lpstr>أسئلة عن الأصول</vt:lpstr>
      <vt:lpstr>دفاع حديث عن التطور الإيماني</vt:lpstr>
      <vt:lpstr>ملاحظات            عامة</vt:lpstr>
      <vt:lpstr>من هو كولينز ؟</vt:lpstr>
      <vt:lpstr>استسلامه</vt:lpstr>
      <vt:lpstr>مراجعات       عظيمة</vt:lpstr>
      <vt:lpstr>Atheism</vt:lpstr>
      <vt:lpstr>مجموعة من وجهات النظر</vt:lpstr>
      <vt:lpstr>مجموعة من وجهات النظر</vt:lpstr>
      <vt:lpstr>مجموعة من وجهات النظر</vt:lpstr>
      <vt:lpstr>تؤكد الكنيسة الأسقفية من جديد على التعليم عن التطور</vt:lpstr>
      <vt:lpstr>تؤكد الكنيسة الأسقفية من جديد على التعليم عن التطور</vt:lpstr>
      <vt:lpstr>تؤكد الكنيسة الأسقفية من جديد على التعليم عن التطور</vt:lpstr>
      <vt:lpstr>تؤكد الكنيسة الأسقفية من جديد على التعليم عن التطور</vt:lpstr>
      <vt:lpstr>خيارات كولينز حول الإيمان        بالعلم والله</vt:lpstr>
      <vt:lpstr>هل يجب أن نقبل التطور ؟</vt:lpstr>
      <vt:lpstr>كيف يعتبر كولينز أحد أنصار التطور الإيماني؟</vt:lpstr>
      <vt:lpstr>أسبابه للإنفجار العظيم</vt:lpstr>
      <vt:lpstr>أسبابه للإنفجار العظيم</vt:lpstr>
      <vt:lpstr>نظريات الخلق</vt:lpstr>
      <vt:lpstr>و كانت الأرض خربة و خالية و على وجه الغمر ظلمة</vt:lpstr>
      <vt:lpstr>أفضل تفسير             لسفر التكوين</vt:lpstr>
      <vt:lpstr>كيف يرتبط 1 : 1 مع 1 : 2 – 3 ؟</vt:lpstr>
      <vt:lpstr>نظرية الفجوة</vt:lpstr>
      <vt:lpstr>البداية النسبية (5 اختلافات)</vt:lpstr>
      <vt:lpstr>الله : لقد خلقت فترة من 24 ساعة تتراوح بين النور و الظلمة على الأرض ...</vt:lpstr>
      <vt:lpstr>لماذا 24 ساعة ؟</vt:lpstr>
      <vt:lpstr>لماذا 24 ساعة ؟</vt:lpstr>
      <vt:lpstr>دا 8 : 26 فقط (إلى جانب تك 1) يحتوي على المساء و الصباح بنظرة حرفية</vt:lpstr>
      <vt:lpstr>لماذا 24 ساعة ؟</vt:lpstr>
      <vt:lpstr>عدد 7 : 12</vt:lpstr>
      <vt:lpstr>لماذا 24 ساعة ؟</vt:lpstr>
      <vt:lpstr>حصلنا على أسبوع من 7 ايام من تكوين 1</vt:lpstr>
      <vt:lpstr>أربع طرق لتسمية    أجزاء اليوم</vt:lpstr>
      <vt:lpstr>متى يبدأ اليوم</vt:lpstr>
      <vt:lpstr>لماذا 24 ساعة ؟</vt:lpstr>
      <vt:lpstr>رومية 1 : 20</vt:lpstr>
      <vt:lpstr>من يؤمن بماذا ؟</vt:lpstr>
      <vt:lpstr>مشاكل          التطور         الإيماني</vt:lpstr>
      <vt:lpstr>مؤيدي نظرية خلق الأرض الحديثة الذين ينتقدون التطور (كل من الملحدين و التوحيديين)</vt:lpstr>
      <vt:lpstr>مقارنة ترتيب الإنفجار العظيم و الكتاب المقدس</vt:lpstr>
      <vt:lpstr>PowerPoint Presentation</vt:lpstr>
      <vt:lpstr>تفسيرات                 غير متوافقة</vt:lpstr>
      <vt:lpstr>تفسيرات                 غير متوافقة</vt:lpstr>
      <vt:lpstr>تفسيرات                 غير متوافقة</vt:lpstr>
      <vt:lpstr>يشك علماء الفلك الآن في الانفجار العظيم</vt:lpstr>
      <vt:lpstr>يشك علماء الفلك الآن في الانفجار العظيم</vt:lpstr>
      <vt:lpstr>يشك علماء الفلك الآن في الانفجار العظيم</vt:lpstr>
      <vt:lpstr>التطور             الإيماني</vt:lpstr>
      <vt:lpstr>التطور يعتمد على نظرية الأشكال الانتقالية التي كان من الممكن أن تكون فريسة سهلة</vt:lpstr>
      <vt:lpstr>هل عاشت الديناصورات         قبل البشر ؟</vt:lpstr>
      <vt:lpstr>تنازل البشر</vt:lpstr>
      <vt:lpstr>التنازل يستمر</vt:lpstr>
      <vt:lpstr>رجل بلتداون (1912)</vt:lpstr>
      <vt:lpstr>رجل بلتداون (1912)</vt:lpstr>
      <vt:lpstr>رجل نبراسكا (1922)</vt:lpstr>
      <vt:lpstr>رجل نياندرتال (1860)</vt:lpstr>
      <vt:lpstr>أحب لوسي (1973)</vt:lpstr>
      <vt:lpstr>كل الآخرين مرفوضين</vt:lpstr>
      <vt:lpstr>Expelled Movie Clip</vt:lpstr>
      <vt:lpstr>The Evolution of Man</vt:lpstr>
      <vt:lpstr>المشاكل اللاهوتية حول      التطور الإيماني</vt:lpstr>
      <vt:lpstr>قصة الخليقة</vt:lpstr>
      <vt:lpstr>متى يبدأ اليوم</vt:lpstr>
      <vt:lpstr>هل تكوين 1 – 11 حقيقة تاريخية ؟</vt:lpstr>
      <vt:lpstr>السقوط و أصل الشر الأخلاقي</vt:lpstr>
      <vt:lpstr>آدم مقابل المسيح</vt:lpstr>
      <vt:lpstr>أصل الإنسان</vt:lpstr>
      <vt:lpstr>هل وجد الموت قبل الخطية ؟</vt:lpstr>
      <vt:lpstr>تاريخين للموت</vt:lpstr>
      <vt:lpstr>رومية 5 : 12 </vt:lpstr>
      <vt:lpstr>الإنتخاب الطبيعي,            الموت و المعاناة</vt:lpstr>
      <vt:lpstr>من هو الإنسان بالحقيقة ؟</vt:lpstr>
      <vt:lpstr>الإنسان مثل الحيوانات  يتكاثر حسب نوعه</vt:lpstr>
      <vt:lpstr>الفروقات بين البشر و الحيوانات</vt:lpstr>
      <vt:lpstr>ما هي هذه الصورة ؟</vt:lpstr>
      <vt:lpstr>هل هناك دليل على التصميم الذكي ؟</vt:lpstr>
      <vt:lpstr>إيضاح الساعة (وليم بالي, 1802)</vt:lpstr>
      <vt:lpstr>إنتقاد     فرنسيس    كولينز</vt:lpstr>
      <vt:lpstr>توازي       أفضل</vt:lpstr>
      <vt:lpstr>يختلف الإنجيليون</vt:lpstr>
      <vt:lpstr>هل جاءت الحياة بالصدفة ؟</vt:lpstr>
      <vt:lpstr>خذ قرارك كيف جاء النظام ؟</vt:lpstr>
      <vt:lpstr>Theistic Evolution: A Scientific, Philosophical, and Theological Critique J P Moreland,  Wayne Grudem, editors Nov 2017  —Argues against theistic evolution but still maintains millions of years theory —Includes NO articles by Biblical Creationists who hold to a Young Earth </vt:lpstr>
      <vt:lpstr>AiG Web Address 00439</vt:lpstr>
      <vt:lpstr>Unformed and Unfilled 04093</vt:lpstr>
      <vt:lpstr>Coming to Grips with Genesis 04702</vt:lpstr>
      <vt:lpstr>Coming to Grips with Genesis 04702</vt:lpstr>
      <vt:lpstr>Black</vt:lpstr>
      <vt:lpstr>نقدية في العهد القديم وصف المساق  •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Creation or Evolution?</dc:title>
  <dc:creator>Rick Griffith</dc:creator>
  <cp:lastModifiedBy>Rick Griffith</cp:lastModifiedBy>
  <cp:revision>142</cp:revision>
  <dcterms:created xsi:type="dcterms:W3CDTF">2009-08-06T03:52:19Z</dcterms:created>
  <dcterms:modified xsi:type="dcterms:W3CDTF">2022-09-10T09:24:15Z</dcterms:modified>
</cp:coreProperties>
</file>